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342" r:id="rId3"/>
    <p:sldId id="296" r:id="rId4"/>
    <p:sldId id="259" r:id="rId5"/>
    <p:sldId id="257" r:id="rId6"/>
    <p:sldId id="260" r:id="rId7"/>
    <p:sldId id="262" r:id="rId8"/>
    <p:sldId id="263" r:id="rId9"/>
    <p:sldId id="436" r:id="rId10"/>
    <p:sldId id="385" r:id="rId11"/>
    <p:sldId id="264" r:id="rId12"/>
    <p:sldId id="323" r:id="rId13"/>
    <p:sldId id="383" r:id="rId14"/>
    <p:sldId id="437" r:id="rId15"/>
    <p:sldId id="399" r:id="rId16"/>
    <p:sldId id="267" r:id="rId17"/>
    <p:sldId id="327" r:id="rId18"/>
    <p:sldId id="427" r:id="rId19"/>
    <p:sldId id="438" r:id="rId20"/>
    <p:sldId id="366" r:id="rId21"/>
    <p:sldId id="333" r:id="rId22"/>
    <p:sldId id="348" r:id="rId23"/>
    <p:sldId id="435" r:id="rId24"/>
    <p:sldId id="422" r:id="rId25"/>
    <p:sldId id="439" r:id="rId26"/>
    <p:sldId id="313" r:id="rId27"/>
    <p:sldId id="440" r:id="rId28"/>
    <p:sldId id="433" r:id="rId29"/>
    <p:sldId id="376" r:id="rId30"/>
  </p:sldIdLst>
  <p:sldSz cx="9144000" cy="6858000" type="screen4x3"/>
  <p:notesSz cx="6858000" cy="9144000"/>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CC"/>
    <a:srgbClr val="006600"/>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6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FBC9BF2-DC0F-4452-ABF8-F28AC5D4A9F9}" type="datetimeFigureOut">
              <a:rPr lang="pt-BR" smtClean="0"/>
              <a:t>11/05/2021</a:t>
            </a:fld>
            <a:endParaRPr lang="pt-BR"/>
          </a:p>
        </p:txBody>
      </p:sp>
      <p:sp>
        <p:nvSpPr>
          <p:cNvPr id="4" name="Espaço Reservado para Imagem de Slide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6" name="Espaço Reservado para Rodapé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36A1916-7331-4A11-846C-A049D8C27565}" type="slidenum">
              <a:rPr lang="pt-BR" smtClean="0"/>
              <a:t>‹nº›</a:t>
            </a:fld>
            <a:endParaRPr lang="pt-BR"/>
          </a:p>
        </p:txBody>
      </p:sp>
    </p:spTree>
    <p:extLst>
      <p:ext uri="{BB962C8B-B14F-4D97-AF65-F5344CB8AC3E}">
        <p14:creationId xmlns:p14="http://schemas.microsoft.com/office/powerpoint/2010/main" val="36174185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lvl="0" indent="0" algn="just" defTabSz="914400" rtl="0" eaLnBrk="1" fontAlgn="base" latinLnBrk="0" hangingPunct="1">
              <a:lnSpc>
                <a:spcPct val="100000"/>
              </a:lnSpc>
              <a:spcBef>
                <a:spcPct val="0"/>
              </a:spcBef>
              <a:spcAft>
                <a:spcPct val="0"/>
              </a:spcAft>
              <a:buClrTx/>
              <a:buSzTx/>
              <a:buFont typeface="Arial" pitchFamily="34" charset="0"/>
              <a:buNone/>
              <a:tabLst/>
              <a:defRPr/>
            </a:pPr>
            <a:endParaRPr lang="pt-BR" b="1" baseline="0" dirty="0">
              <a:solidFill>
                <a:srgbClr val="FF00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7</a:t>
            </a:fld>
            <a:endParaRPr lang="pt-BR"/>
          </a:p>
        </p:txBody>
      </p:sp>
    </p:spTree>
    <p:extLst>
      <p:ext uri="{BB962C8B-B14F-4D97-AF65-F5344CB8AC3E}">
        <p14:creationId xmlns:p14="http://schemas.microsoft.com/office/powerpoint/2010/main" val="214238351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20</a:t>
            </a:fld>
            <a:endParaRPr lang="pt-BR"/>
          </a:p>
        </p:txBody>
      </p:sp>
    </p:spTree>
    <p:extLst>
      <p:ext uri="{BB962C8B-B14F-4D97-AF65-F5344CB8AC3E}">
        <p14:creationId xmlns:p14="http://schemas.microsoft.com/office/powerpoint/2010/main" val="8810720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solidFill>
                  <a:prstClr val="black"/>
                </a:solidFill>
              </a:rPr>
              <a:pPr/>
              <a:t>21</a:t>
            </a:fld>
            <a:endParaRPr lang="pt-BR">
              <a:solidFill>
                <a:prstClr val="black"/>
              </a:solidFill>
            </a:endParaRPr>
          </a:p>
        </p:txBody>
      </p:sp>
    </p:spTree>
    <p:extLst>
      <p:ext uri="{BB962C8B-B14F-4D97-AF65-F5344CB8AC3E}">
        <p14:creationId xmlns:p14="http://schemas.microsoft.com/office/powerpoint/2010/main" val="881072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23</a:t>
            </a:fld>
            <a:endParaRPr lang="pt-BR"/>
          </a:p>
        </p:txBody>
      </p:sp>
    </p:spTree>
    <p:extLst>
      <p:ext uri="{BB962C8B-B14F-4D97-AF65-F5344CB8AC3E}">
        <p14:creationId xmlns:p14="http://schemas.microsoft.com/office/powerpoint/2010/main" val="3088124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b="1"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25</a:t>
            </a:fld>
            <a:endParaRPr lang="pt-BR"/>
          </a:p>
        </p:txBody>
      </p:sp>
    </p:spTree>
    <p:extLst>
      <p:ext uri="{BB962C8B-B14F-4D97-AF65-F5344CB8AC3E}">
        <p14:creationId xmlns:p14="http://schemas.microsoft.com/office/powerpoint/2010/main" val="28166705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9</a:t>
            </a:fld>
            <a:endParaRPr lang="pt-BR" dirty="0"/>
          </a:p>
        </p:txBody>
      </p:sp>
    </p:spTree>
    <p:extLst>
      <p:ext uri="{BB962C8B-B14F-4D97-AF65-F5344CB8AC3E}">
        <p14:creationId xmlns:p14="http://schemas.microsoft.com/office/powerpoint/2010/main" val="32655090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10</a:t>
            </a:fld>
            <a:endParaRPr lang="pt-BR" dirty="0"/>
          </a:p>
        </p:txBody>
      </p:sp>
    </p:spTree>
    <p:extLst>
      <p:ext uri="{BB962C8B-B14F-4D97-AF65-F5344CB8AC3E}">
        <p14:creationId xmlns:p14="http://schemas.microsoft.com/office/powerpoint/2010/main" val="962786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11</a:t>
            </a:fld>
            <a:endParaRPr lang="pt-BR" dirty="0"/>
          </a:p>
        </p:txBody>
      </p:sp>
    </p:spTree>
    <p:extLst>
      <p:ext uri="{BB962C8B-B14F-4D97-AF65-F5344CB8AC3E}">
        <p14:creationId xmlns:p14="http://schemas.microsoft.com/office/powerpoint/2010/main" val="9627864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b="1"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12</a:t>
            </a:fld>
            <a:endParaRPr lang="pt-BR" dirty="0"/>
          </a:p>
        </p:txBody>
      </p:sp>
    </p:spTree>
    <p:extLst>
      <p:ext uri="{BB962C8B-B14F-4D97-AF65-F5344CB8AC3E}">
        <p14:creationId xmlns:p14="http://schemas.microsoft.com/office/powerpoint/2010/main" val="2807348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14</a:t>
            </a:fld>
            <a:endParaRPr lang="pt-BR" dirty="0"/>
          </a:p>
        </p:txBody>
      </p:sp>
    </p:spTree>
    <p:extLst>
      <p:ext uri="{BB962C8B-B14F-4D97-AF65-F5344CB8AC3E}">
        <p14:creationId xmlns:p14="http://schemas.microsoft.com/office/powerpoint/2010/main" val="451829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r>
              <a:rPr lang="pt-BR" dirty="0" smtClean="0"/>
              <a:t>				</a:t>
            </a:r>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15</a:t>
            </a:fld>
            <a:endParaRPr lang="pt-BR" dirty="0"/>
          </a:p>
        </p:txBody>
      </p:sp>
    </p:spTree>
    <p:extLst>
      <p:ext uri="{BB962C8B-B14F-4D97-AF65-F5344CB8AC3E}">
        <p14:creationId xmlns:p14="http://schemas.microsoft.com/office/powerpoint/2010/main" val="37840479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pt-BR" sz="1200" b="1" dirty="0" smtClean="0">
              <a:solidFill>
                <a:srgbClr val="006600"/>
              </a:solidFill>
            </a:endParaRPr>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16</a:t>
            </a:fld>
            <a:endParaRPr lang="pt-BR" dirty="0"/>
          </a:p>
        </p:txBody>
      </p:sp>
    </p:spTree>
    <p:extLst>
      <p:ext uri="{BB962C8B-B14F-4D97-AF65-F5344CB8AC3E}">
        <p14:creationId xmlns:p14="http://schemas.microsoft.com/office/powerpoint/2010/main" val="1901064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ço Reservado para Imagem de Slide 1"/>
          <p:cNvSpPr>
            <a:spLocks noGrp="1" noRot="1" noChangeAspect="1"/>
          </p:cNvSpPr>
          <p:nvPr>
            <p:ph type="sldImg"/>
          </p:nvPr>
        </p:nvSpPr>
        <p:spPr>
          <a:xfrm>
            <a:off x="1143000" y="685800"/>
            <a:ext cx="4572000" cy="3429000"/>
          </a:xfrm>
        </p:spPr>
      </p:sp>
      <p:sp>
        <p:nvSpPr>
          <p:cNvPr id="3" name="Espaço Reservado para Anotaçõ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pt-BR" dirty="0" smtClean="0"/>
              <a:t>			</a:t>
            </a:r>
            <a:endParaRPr lang="pt-BR" b="1" dirty="0" smtClean="0"/>
          </a:p>
          <a:p>
            <a:endParaRPr lang="pt-BR" dirty="0"/>
          </a:p>
        </p:txBody>
      </p:sp>
      <p:sp>
        <p:nvSpPr>
          <p:cNvPr id="4" name="Espaço Reservado para Número de Slide 3"/>
          <p:cNvSpPr>
            <a:spLocks noGrp="1"/>
          </p:cNvSpPr>
          <p:nvPr>
            <p:ph type="sldNum" sz="quarter" idx="10"/>
          </p:nvPr>
        </p:nvSpPr>
        <p:spPr/>
        <p:txBody>
          <a:bodyPr/>
          <a:lstStyle/>
          <a:p>
            <a:fld id="{B36A1916-7331-4A11-846C-A049D8C27565}" type="slidenum">
              <a:rPr lang="pt-BR" smtClean="0"/>
              <a:t>19</a:t>
            </a:fld>
            <a:endParaRPr lang="pt-BR"/>
          </a:p>
        </p:txBody>
      </p:sp>
    </p:spTree>
    <p:extLst>
      <p:ext uri="{BB962C8B-B14F-4D97-AF65-F5344CB8AC3E}">
        <p14:creationId xmlns:p14="http://schemas.microsoft.com/office/powerpoint/2010/main" val="41588368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41"/>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11/05/2021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5757254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11/05/2021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94471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6629400" y="274654"/>
            <a:ext cx="20574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457200" y="274654"/>
            <a:ext cx="60198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11/05/2021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15749425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685800" y="2130443"/>
            <a:ext cx="7772400" cy="1470025"/>
          </a:xfrm>
        </p:spPr>
        <p:txBody>
          <a:bodyPr/>
          <a:lstStyle/>
          <a:p>
            <a:r>
              <a:rPr lang="pt-BR" smtClean="0"/>
              <a:t>Clique para editar o título mestre</a:t>
            </a:r>
            <a:endParaRPr lang="pt-BR"/>
          </a:p>
        </p:txBody>
      </p:sp>
      <p:sp>
        <p:nvSpPr>
          <p:cNvPr id="3" name="Subtítu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pt-BR" smtClean="0"/>
              <a:t>Clique para editar o estilo do subtítulo mestre</a:t>
            </a:r>
            <a:endParaRPr lang="pt-BR"/>
          </a:p>
        </p:txBody>
      </p:sp>
      <p:sp>
        <p:nvSpPr>
          <p:cNvPr id="4" name="Espaço Reservado para Data 3"/>
          <p:cNvSpPr>
            <a:spLocks noGrp="1"/>
          </p:cNvSpPr>
          <p:nvPr>
            <p:ph type="dt" sz="half" idx="10"/>
          </p:nvPr>
        </p:nvSpPr>
        <p:spPr/>
        <p:txBody>
          <a:bodyPr/>
          <a:lstStyle>
            <a:lvl1pPr>
              <a:defRPr/>
            </a:lvl1pPr>
          </a:lstStyle>
          <a:p>
            <a:pPr>
              <a:defRPr/>
            </a:pPr>
            <a:fld id="{555BDED7-3619-4D72-B584-9996C867A486}" type="datetimeFigureOut">
              <a:rPr lang="pt-BR">
                <a:solidFill>
                  <a:prstClr val="black">
                    <a:tint val="75000"/>
                  </a:prstClr>
                </a:solidFill>
              </a:rPr>
              <a:pPr>
                <a:defRPr/>
              </a:pPr>
              <a:t>11/05/2021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674F8220-65C2-40B5-818F-7CE44B36D01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22549269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2D458769-3F99-4291-9957-A71A6C5EC418}" type="datetimeFigureOut">
              <a:rPr lang="pt-BR">
                <a:solidFill>
                  <a:prstClr val="black">
                    <a:tint val="75000"/>
                  </a:prstClr>
                </a:solidFill>
              </a:rPr>
              <a:pPr>
                <a:defRPr/>
              </a:pPr>
              <a:t>11/05/2021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E83A8017-91A4-41EB-A819-8CB9212AA2EB}"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87708182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18"/>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lvl1pPr>
              <a:defRPr/>
            </a:lvl1pPr>
          </a:lstStyle>
          <a:p>
            <a:pPr>
              <a:defRPr/>
            </a:pPr>
            <a:fld id="{644D4148-DCF6-4FF5-AE02-DB3C6BB30AEE}" type="datetimeFigureOut">
              <a:rPr lang="pt-BR">
                <a:solidFill>
                  <a:prstClr val="black">
                    <a:tint val="75000"/>
                  </a:prstClr>
                </a:solidFill>
              </a:rPr>
              <a:pPr>
                <a:defRPr/>
              </a:pPr>
              <a:t>11/05/2021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7DAEF22E-C6D1-4668-A34E-91C29206475D}"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24777277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6096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6172200" y="1600206"/>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3"/>
          <p:cNvSpPr>
            <a:spLocks noGrp="1"/>
          </p:cNvSpPr>
          <p:nvPr>
            <p:ph type="dt" sz="half" idx="10"/>
          </p:nvPr>
        </p:nvSpPr>
        <p:spPr/>
        <p:txBody>
          <a:bodyPr/>
          <a:lstStyle>
            <a:lvl1pPr>
              <a:defRPr/>
            </a:lvl1pPr>
          </a:lstStyle>
          <a:p>
            <a:pPr>
              <a:defRPr/>
            </a:pPr>
            <a:fld id="{730F7693-816C-4DFD-988E-99602FEE40DD}" type="datetimeFigureOut">
              <a:rPr lang="pt-BR">
                <a:solidFill>
                  <a:prstClr val="black">
                    <a:tint val="75000"/>
                  </a:prstClr>
                </a:solidFill>
              </a:rPr>
              <a:pPr>
                <a:defRPr/>
              </a:pPr>
              <a:t>11/05/2021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FE888E1B-DAF5-470E-8375-0A0BE55829AE}"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1287763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143000"/>
          </a:xfrm>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34"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34"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3"/>
          <p:cNvSpPr>
            <a:spLocks noGrp="1"/>
          </p:cNvSpPr>
          <p:nvPr>
            <p:ph type="dt" sz="half" idx="10"/>
          </p:nvPr>
        </p:nvSpPr>
        <p:spPr/>
        <p:txBody>
          <a:bodyPr/>
          <a:lstStyle>
            <a:lvl1pPr>
              <a:defRPr/>
            </a:lvl1pPr>
          </a:lstStyle>
          <a:p>
            <a:pPr>
              <a:defRPr/>
            </a:pPr>
            <a:fld id="{2BEF1265-0B35-411B-92AE-F12DB610EE10}" type="datetimeFigureOut">
              <a:rPr lang="pt-BR">
                <a:solidFill>
                  <a:prstClr val="black">
                    <a:tint val="75000"/>
                  </a:prstClr>
                </a:solidFill>
              </a:rPr>
              <a:pPr>
                <a:defRPr/>
              </a:pPr>
              <a:t>11/05/2021</a:t>
            </a:fld>
            <a:endParaRPr lang="pt-BR">
              <a:solidFill>
                <a:prstClr val="black">
                  <a:tint val="75000"/>
                </a:prstClr>
              </a:solidFill>
            </a:endParaRPr>
          </a:p>
        </p:txBody>
      </p:sp>
      <p:sp>
        <p:nvSpPr>
          <p:cNvPr id="8"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9" name="Espaço Reservado para Número de Slide 5"/>
          <p:cNvSpPr>
            <a:spLocks noGrp="1"/>
          </p:cNvSpPr>
          <p:nvPr>
            <p:ph type="sldNum" sz="quarter" idx="12"/>
          </p:nvPr>
        </p:nvSpPr>
        <p:spPr/>
        <p:txBody>
          <a:bodyPr/>
          <a:lstStyle>
            <a:lvl1pPr>
              <a:defRPr/>
            </a:lvl1pPr>
          </a:lstStyle>
          <a:p>
            <a:pPr>
              <a:defRPr/>
            </a:pPr>
            <a:fld id="{CBD5C409-452C-43D6-AB42-50459BA2406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98409449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3"/>
          <p:cNvSpPr>
            <a:spLocks noGrp="1"/>
          </p:cNvSpPr>
          <p:nvPr>
            <p:ph type="dt" sz="half" idx="10"/>
          </p:nvPr>
        </p:nvSpPr>
        <p:spPr/>
        <p:txBody>
          <a:bodyPr/>
          <a:lstStyle>
            <a:lvl1pPr>
              <a:defRPr/>
            </a:lvl1pPr>
          </a:lstStyle>
          <a:p>
            <a:pPr>
              <a:defRPr/>
            </a:pPr>
            <a:fld id="{2B57FEAA-2753-4920-A698-717C29E4232D}" type="datetimeFigureOut">
              <a:rPr lang="pt-BR">
                <a:solidFill>
                  <a:prstClr val="black">
                    <a:tint val="75000"/>
                  </a:prstClr>
                </a:solidFill>
              </a:rPr>
              <a:pPr>
                <a:defRPr/>
              </a:pPr>
              <a:t>11/05/2021</a:t>
            </a:fld>
            <a:endParaRPr lang="pt-BR">
              <a:solidFill>
                <a:prstClr val="black">
                  <a:tint val="75000"/>
                </a:prstClr>
              </a:solidFill>
            </a:endParaRPr>
          </a:p>
        </p:txBody>
      </p:sp>
      <p:sp>
        <p:nvSpPr>
          <p:cNvPr id="4"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5" name="Espaço Reservado para Número de Slide 5"/>
          <p:cNvSpPr>
            <a:spLocks noGrp="1"/>
          </p:cNvSpPr>
          <p:nvPr>
            <p:ph type="sldNum" sz="quarter" idx="12"/>
          </p:nvPr>
        </p:nvSpPr>
        <p:spPr/>
        <p:txBody>
          <a:bodyPr/>
          <a:lstStyle>
            <a:lvl1pPr>
              <a:defRPr/>
            </a:lvl1pPr>
          </a:lstStyle>
          <a:p>
            <a:pPr>
              <a:defRPr/>
            </a:pPr>
            <a:fld id="{6DC68E93-799C-42CE-8C23-4C942DB56B2B}"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53024362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3"/>
          <p:cNvSpPr>
            <a:spLocks noGrp="1"/>
          </p:cNvSpPr>
          <p:nvPr>
            <p:ph type="dt" sz="half" idx="10"/>
          </p:nvPr>
        </p:nvSpPr>
        <p:spPr/>
        <p:txBody>
          <a:bodyPr/>
          <a:lstStyle>
            <a:lvl1pPr>
              <a:defRPr/>
            </a:lvl1pPr>
          </a:lstStyle>
          <a:p>
            <a:pPr>
              <a:defRPr/>
            </a:pPr>
            <a:fld id="{A3035DFF-A1CA-474C-BCEC-2CBC697FDCF0}" type="datetimeFigureOut">
              <a:rPr lang="pt-BR">
                <a:solidFill>
                  <a:prstClr val="black">
                    <a:tint val="75000"/>
                  </a:prstClr>
                </a:solidFill>
              </a:rPr>
              <a:pPr>
                <a:defRPr/>
              </a:pPr>
              <a:t>11/05/2021</a:t>
            </a:fld>
            <a:endParaRPr lang="pt-BR">
              <a:solidFill>
                <a:prstClr val="black">
                  <a:tint val="75000"/>
                </a:prstClr>
              </a:solidFill>
            </a:endParaRPr>
          </a:p>
        </p:txBody>
      </p:sp>
      <p:sp>
        <p:nvSpPr>
          <p:cNvPr id="3"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4" name="Espaço Reservado para Número de Slide 5"/>
          <p:cNvSpPr>
            <a:spLocks noGrp="1"/>
          </p:cNvSpPr>
          <p:nvPr>
            <p:ph type="sldNum" sz="quarter" idx="12"/>
          </p:nvPr>
        </p:nvSpPr>
        <p:spPr/>
        <p:txBody>
          <a:bodyPr/>
          <a:lstStyle>
            <a:lvl1pPr>
              <a:defRPr/>
            </a:lvl1pPr>
          </a:lstStyle>
          <a:p>
            <a:pPr>
              <a:defRPr/>
            </a:pPr>
            <a:fld id="{92F8CFC4-CE83-475D-84F6-EEEB1BB8A49D}"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91326169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68"/>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3"/>
          <p:cNvSpPr>
            <a:spLocks noGrp="1"/>
          </p:cNvSpPr>
          <p:nvPr>
            <p:ph type="dt" sz="half" idx="10"/>
          </p:nvPr>
        </p:nvSpPr>
        <p:spPr/>
        <p:txBody>
          <a:bodyPr/>
          <a:lstStyle>
            <a:lvl1pPr>
              <a:defRPr/>
            </a:lvl1pPr>
          </a:lstStyle>
          <a:p>
            <a:pPr>
              <a:defRPr/>
            </a:pPr>
            <a:fld id="{21E3591C-9A01-4CE3-8644-6F3EA16AA13C}" type="datetimeFigureOut">
              <a:rPr lang="pt-BR">
                <a:solidFill>
                  <a:prstClr val="black">
                    <a:tint val="75000"/>
                  </a:prstClr>
                </a:solidFill>
              </a:rPr>
              <a:pPr>
                <a:defRPr/>
              </a:pPr>
              <a:t>11/05/2021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B1F37BDE-7151-4C8C-825B-EB0047B370DA}"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8530373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idx="1"/>
          </p:nvPr>
        </p:nvSpPr>
        <p:spPr/>
        <p:txBody>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p>
            <a:fld id="{B4947B21-5B4F-430E-8779-9B4706A37A3E}" type="datetimeFigureOut">
              <a:rPr lang="pt-BR" smtClean="0"/>
              <a:t>11/05/2021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0102857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pt-BR" noProof="0" smtClean="0"/>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3"/>
          <p:cNvSpPr>
            <a:spLocks noGrp="1"/>
          </p:cNvSpPr>
          <p:nvPr>
            <p:ph type="dt" sz="half" idx="10"/>
          </p:nvPr>
        </p:nvSpPr>
        <p:spPr/>
        <p:txBody>
          <a:bodyPr/>
          <a:lstStyle>
            <a:lvl1pPr>
              <a:defRPr/>
            </a:lvl1pPr>
          </a:lstStyle>
          <a:p>
            <a:pPr>
              <a:defRPr/>
            </a:pPr>
            <a:fld id="{2507F679-3621-44C5-A6BB-C47A5A67D30F}" type="datetimeFigureOut">
              <a:rPr lang="pt-BR">
                <a:solidFill>
                  <a:prstClr val="black">
                    <a:tint val="75000"/>
                  </a:prstClr>
                </a:solidFill>
              </a:rPr>
              <a:pPr>
                <a:defRPr/>
              </a:pPr>
              <a:t>11/05/2021</a:t>
            </a:fld>
            <a:endParaRPr lang="pt-BR">
              <a:solidFill>
                <a:prstClr val="black">
                  <a:tint val="75000"/>
                </a:prstClr>
              </a:solidFill>
            </a:endParaRPr>
          </a:p>
        </p:txBody>
      </p:sp>
      <p:sp>
        <p:nvSpPr>
          <p:cNvPr id="6"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7" name="Espaço Reservado para Número de Slide 5"/>
          <p:cNvSpPr>
            <a:spLocks noGrp="1"/>
          </p:cNvSpPr>
          <p:nvPr>
            <p:ph type="sldNum" sz="quarter" idx="12"/>
          </p:nvPr>
        </p:nvSpPr>
        <p:spPr/>
        <p:txBody>
          <a:bodyPr/>
          <a:lstStyle>
            <a:lvl1pPr>
              <a:defRPr/>
            </a:lvl1pPr>
          </a:lstStyle>
          <a:p>
            <a:pPr>
              <a:defRPr/>
            </a:pPr>
            <a:fld id="{F49DC34D-F07D-4C62-850E-383568E63299}"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86069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e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Texto Vertical 2"/>
          <p:cNvSpPr>
            <a:spLocks noGrp="1"/>
          </p:cNvSpPr>
          <p:nvPr>
            <p:ph type="body" orient="vert" idx="1"/>
          </p:nvPr>
        </p:nvSpPr>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DA964A16-4713-467A-9482-0AC412C4A2DB}" type="datetimeFigureOut">
              <a:rPr lang="pt-BR">
                <a:solidFill>
                  <a:prstClr val="black">
                    <a:tint val="75000"/>
                  </a:prstClr>
                </a:solidFill>
              </a:rPr>
              <a:pPr>
                <a:defRPr/>
              </a:pPr>
              <a:t>11/05/2021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DEAA2C30-781E-4513-B2F4-F0C218904AA8}"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336356152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e texto verticais">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839200" y="274656"/>
            <a:ext cx="2743200" cy="5851525"/>
          </a:xfrm>
        </p:spPr>
        <p:txBody>
          <a:bodyPr vert="eaVert"/>
          <a:lstStyle/>
          <a:p>
            <a:r>
              <a:rPr lang="pt-BR" smtClean="0"/>
              <a:t>Clique para editar o título mestre</a:t>
            </a:r>
            <a:endParaRPr lang="pt-BR"/>
          </a:p>
        </p:txBody>
      </p:sp>
      <p:sp>
        <p:nvSpPr>
          <p:cNvPr id="3" name="Espaço Reservado para Texto Vertical 2"/>
          <p:cNvSpPr>
            <a:spLocks noGrp="1"/>
          </p:cNvSpPr>
          <p:nvPr>
            <p:ph type="body" orient="vert" idx="1"/>
          </p:nvPr>
        </p:nvSpPr>
        <p:spPr>
          <a:xfrm>
            <a:off x="609600" y="274656"/>
            <a:ext cx="8077200" cy="5851525"/>
          </a:xfrm>
        </p:spPr>
        <p:txBody>
          <a:bodyPr vert="eaVert"/>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10"/>
          </p:nvPr>
        </p:nvSpPr>
        <p:spPr/>
        <p:txBody>
          <a:bodyPr/>
          <a:lstStyle>
            <a:lvl1pPr>
              <a:defRPr/>
            </a:lvl1pPr>
          </a:lstStyle>
          <a:p>
            <a:pPr>
              <a:defRPr/>
            </a:pPr>
            <a:fld id="{7D78FB7F-BC90-44DA-93F8-FD95B1F95301}" type="datetimeFigureOut">
              <a:rPr lang="pt-BR">
                <a:solidFill>
                  <a:prstClr val="black">
                    <a:tint val="75000"/>
                  </a:prstClr>
                </a:solidFill>
              </a:rPr>
              <a:pPr>
                <a:defRPr/>
              </a:pPr>
              <a:t>11/05/2021</a:t>
            </a:fld>
            <a:endParaRPr lang="pt-BR">
              <a:solidFill>
                <a:prstClr val="black">
                  <a:tint val="75000"/>
                </a:prstClr>
              </a:solidFill>
            </a:endParaRPr>
          </a:p>
        </p:txBody>
      </p:sp>
      <p:sp>
        <p:nvSpPr>
          <p:cNvPr id="5" name="Espaço Reservado para Rodapé 4"/>
          <p:cNvSpPr>
            <a:spLocks noGrp="1"/>
          </p:cNvSpPr>
          <p:nvPr>
            <p:ph type="ftr" sz="quarter" idx="11"/>
          </p:nvPr>
        </p:nvSpPr>
        <p:spPr/>
        <p:txBody>
          <a:bodyPr/>
          <a:lstStyle>
            <a:lvl1pPr>
              <a:defRPr/>
            </a:lvl1pPr>
          </a:lstStyle>
          <a:p>
            <a:pPr>
              <a:defRPr/>
            </a:pPr>
            <a:endParaRPr lang="pt-BR">
              <a:solidFill>
                <a:prstClr val="black">
                  <a:tint val="75000"/>
                </a:prstClr>
              </a:solidFill>
            </a:endParaRPr>
          </a:p>
        </p:txBody>
      </p:sp>
      <p:sp>
        <p:nvSpPr>
          <p:cNvPr id="6" name="Espaço Reservado para Número de Slide 5"/>
          <p:cNvSpPr>
            <a:spLocks noGrp="1"/>
          </p:cNvSpPr>
          <p:nvPr>
            <p:ph type="sldNum" sz="quarter" idx="12"/>
          </p:nvPr>
        </p:nvSpPr>
        <p:spPr/>
        <p:txBody>
          <a:bodyPr/>
          <a:lstStyle>
            <a:lvl1pPr>
              <a:defRPr/>
            </a:lvl1pPr>
          </a:lstStyle>
          <a:p>
            <a:pPr>
              <a:defRPr/>
            </a:pPr>
            <a:fld id="{E8C4B3DB-24F1-4DEE-9EB6-BB885BDCBF3F}" type="slidenum">
              <a:rPr lang="pt-BR">
                <a:solidFill>
                  <a:prstClr val="black">
                    <a:tint val="75000"/>
                  </a:prstClr>
                </a:solidFill>
              </a:rPr>
              <a:pPr>
                <a:defRPr/>
              </a:pPr>
              <a:t>‹nº›</a:t>
            </a:fld>
            <a:endParaRPr lang="pt-BR">
              <a:solidFill>
                <a:prstClr val="black">
                  <a:tint val="75000"/>
                </a:prstClr>
              </a:solidFill>
            </a:endParaRPr>
          </a:p>
        </p:txBody>
      </p:sp>
    </p:spTree>
    <p:extLst>
      <p:ext uri="{BB962C8B-B14F-4D97-AF65-F5344CB8AC3E}">
        <p14:creationId xmlns:p14="http://schemas.microsoft.com/office/powerpoint/2010/main" val="19000072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Cabeçalho da Seção">
    <p:spTree>
      <p:nvGrpSpPr>
        <p:cNvPr id="1" name=""/>
        <p:cNvGrpSpPr/>
        <p:nvPr/>
      </p:nvGrpSpPr>
      <p:grpSpPr>
        <a:xfrm>
          <a:off x="0" y="0"/>
          <a:ext cx="0" cy="0"/>
          <a:chOff x="0" y="0"/>
          <a:chExt cx="0" cy="0"/>
        </a:xfrm>
      </p:grpSpPr>
      <p:sp>
        <p:nvSpPr>
          <p:cNvPr id="2" name="Título 1"/>
          <p:cNvSpPr>
            <a:spLocks noGrp="1"/>
          </p:cNvSpPr>
          <p:nvPr>
            <p:ph type="title"/>
          </p:nvPr>
        </p:nvSpPr>
        <p:spPr>
          <a:xfrm>
            <a:off x="722313" y="4406916"/>
            <a:ext cx="7772400" cy="1362075"/>
          </a:xfrm>
        </p:spPr>
        <p:txBody>
          <a:bodyPr anchor="t"/>
          <a:lstStyle>
            <a:lvl1pPr algn="l">
              <a:defRPr sz="4000" b="1" cap="all"/>
            </a:lvl1pPr>
          </a:lstStyle>
          <a:p>
            <a:r>
              <a:rPr lang="pt-BR" smtClean="0"/>
              <a:t>Clique para editar o título mestre</a:t>
            </a:r>
            <a:endParaRPr lang="pt-BR"/>
          </a:p>
        </p:txBody>
      </p:sp>
      <p:sp>
        <p:nvSpPr>
          <p:cNvPr id="3" name="Espaço Reservado para Tex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pt-BR" smtClean="0"/>
              <a:t>Clique para editar o texto mestre</a:t>
            </a:r>
          </a:p>
        </p:txBody>
      </p:sp>
      <p:sp>
        <p:nvSpPr>
          <p:cNvPr id="4" name="Espaço Reservado para Data 3"/>
          <p:cNvSpPr>
            <a:spLocks noGrp="1"/>
          </p:cNvSpPr>
          <p:nvPr>
            <p:ph type="dt" sz="half" idx="10"/>
          </p:nvPr>
        </p:nvSpPr>
        <p:spPr/>
        <p:txBody>
          <a:bodyPr/>
          <a:lstStyle/>
          <a:p>
            <a:fld id="{B4947B21-5B4F-430E-8779-9B4706A37A3E}" type="datetimeFigureOut">
              <a:rPr lang="pt-BR" smtClean="0"/>
              <a:t>11/05/2021</a:t>
            </a:fld>
            <a:endParaRPr lang="pt-BR"/>
          </a:p>
        </p:txBody>
      </p:sp>
      <p:sp>
        <p:nvSpPr>
          <p:cNvPr id="5" name="Espaço Reservado para Rodapé 4"/>
          <p:cNvSpPr>
            <a:spLocks noGrp="1"/>
          </p:cNvSpPr>
          <p:nvPr>
            <p:ph type="ftr" sz="quarter" idx="11"/>
          </p:nvPr>
        </p:nvSpPr>
        <p:spPr/>
        <p:txBody>
          <a:bodyPr/>
          <a:lstStyle/>
          <a:p>
            <a:endParaRPr lang="pt-BR"/>
          </a:p>
        </p:txBody>
      </p:sp>
      <p:sp>
        <p:nvSpPr>
          <p:cNvPr id="6" name="Espaço Reservado para Número de Slide 5"/>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4024598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Conteúdo 2"/>
          <p:cNvSpPr>
            <a:spLocks noGrp="1"/>
          </p:cNvSpPr>
          <p:nvPr>
            <p:ph sz="half" idx="1"/>
          </p:nvPr>
        </p:nvSpPr>
        <p:spPr>
          <a:xfrm>
            <a:off x="457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Conteúdo 3"/>
          <p:cNvSpPr>
            <a:spLocks noGrp="1"/>
          </p:cNvSpPr>
          <p:nvPr>
            <p:ph sz="half" idx="2"/>
          </p:nvPr>
        </p:nvSpPr>
        <p:spPr>
          <a:xfrm>
            <a:off x="4648200" y="1600206"/>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Data 4"/>
          <p:cNvSpPr>
            <a:spLocks noGrp="1"/>
          </p:cNvSpPr>
          <p:nvPr>
            <p:ph type="dt" sz="half" idx="10"/>
          </p:nvPr>
        </p:nvSpPr>
        <p:spPr/>
        <p:txBody>
          <a:bodyPr/>
          <a:lstStyle/>
          <a:p>
            <a:fld id="{B4947B21-5B4F-430E-8779-9B4706A37A3E}" type="datetimeFigureOut">
              <a:rPr lang="pt-BR" smtClean="0"/>
              <a:t>11/05/2021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920807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çã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a:lvl1pPr>
          </a:lstStyle>
          <a:p>
            <a:r>
              <a:rPr lang="pt-BR" smtClean="0"/>
              <a:t>Clique para editar o título mestre</a:t>
            </a:r>
            <a:endParaRPr lang="pt-BR"/>
          </a:p>
        </p:txBody>
      </p:sp>
      <p:sp>
        <p:nvSpPr>
          <p:cNvPr id="3" name="Espaço Reservado para Tex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4" name="Espaço Reservado para Conteúd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5" name="Espaço Reservado para Texto 4"/>
          <p:cNvSpPr>
            <a:spLocks noGrp="1"/>
          </p:cNvSpPr>
          <p:nvPr>
            <p:ph type="body" sz="quarter" idx="3"/>
          </p:nvPr>
        </p:nvSpPr>
        <p:spPr>
          <a:xfrm>
            <a:off x="4645033"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t-BR" smtClean="0"/>
              <a:t>Clique para editar o texto mestre</a:t>
            </a:r>
          </a:p>
        </p:txBody>
      </p:sp>
      <p:sp>
        <p:nvSpPr>
          <p:cNvPr id="6" name="Espaço Reservado para Conteúdo 5"/>
          <p:cNvSpPr>
            <a:spLocks noGrp="1"/>
          </p:cNvSpPr>
          <p:nvPr>
            <p:ph sz="quarter" idx="4"/>
          </p:nvPr>
        </p:nvSpPr>
        <p:spPr>
          <a:xfrm>
            <a:off x="4645033"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7" name="Espaço Reservado para Data 6"/>
          <p:cNvSpPr>
            <a:spLocks noGrp="1"/>
          </p:cNvSpPr>
          <p:nvPr>
            <p:ph type="dt" sz="half" idx="10"/>
          </p:nvPr>
        </p:nvSpPr>
        <p:spPr/>
        <p:txBody>
          <a:bodyPr/>
          <a:lstStyle/>
          <a:p>
            <a:fld id="{B4947B21-5B4F-430E-8779-9B4706A37A3E}" type="datetimeFigureOut">
              <a:rPr lang="pt-BR" smtClean="0"/>
              <a:t>11/05/2021</a:t>
            </a:fld>
            <a:endParaRPr lang="pt-BR"/>
          </a:p>
        </p:txBody>
      </p:sp>
      <p:sp>
        <p:nvSpPr>
          <p:cNvPr id="8" name="Espaço Reservado para Rodapé 7"/>
          <p:cNvSpPr>
            <a:spLocks noGrp="1"/>
          </p:cNvSpPr>
          <p:nvPr>
            <p:ph type="ftr" sz="quarter" idx="11"/>
          </p:nvPr>
        </p:nvSpPr>
        <p:spPr/>
        <p:txBody>
          <a:bodyPr/>
          <a:lstStyle/>
          <a:p>
            <a:endParaRPr lang="pt-BR"/>
          </a:p>
        </p:txBody>
      </p:sp>
      <p:sp>
        <p:nvSpPr>
          <p:cNvPr id="9" name="Espaço Reservado para Número de Slide 8"/>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1765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mente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pt-BR" smtClean="0"/>
              <a:t>Clique para editar o título mestre</a:t>
            </a:r>
            <a:endParaRPr lang="pt-BR"/>
          </a:p>
        </p:txBody>
      </p:sp>
      <p:sp>
        <p:nvSpPr>
          <p:cNvPr id="3" name="Espaço Reservado para Data 2"/>
          <p:cNvSpPr>
            <a:spLocks noGrp="1"/>
          </p:cNvSpPr>
          <p:nvPr>
            <p:ph type="dt" sz="half" idx="10"/>
          </p:nvPr>
        </p:nvSpPr>
        <p:spPr/>
        <p:txBody>
          <a:bodyPr/>
          <a:lstStyle/>
          <a:p>
            <a:fld id="{B4947B21-5B4F-430E-8779-9B4706A37A3E}" type="datetimeFigureOut">
              <a:rPr lang="pt-BR" smtClean="0"/>
              <a:t>11/05/2021</a:t>
            </a:fld>
            <a:endParaRPr lang="pt-BR"/>
          </a:p>
        </p:txBody>
      </p:sp>
      <p:sp>
        <p:nvSpPr>
          <p:cNvPr id="4" name="Espaço Reservado para Rodapé 3"/>
          <p:cNvSpPr>
            <a:spLocks noGrp="1"/>
          </p:cNvSpPr>
          <p:nvPr>
            <p:ph type="ftr" sz="quarter" idx="11"/>
          </p:nvPr>
        </p:nvSpPr>
        <p:spPr/>
        <p:txBody>
          <a:bodyPr/>
          <a:lstStyle/>
          <a:p>
            <a:endParaRPr lang="pt-BR"/>
          </a:p>
        </p:txBody>
      </p:sp>
      <p:sp>
        <p:nvSpPr>
          <p:cNvPr id="5" name="Espaço Reservado para Número de Slide 4"/>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85026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m branco">
    <p:spTree>
      <p:nvGrpSpPr>
        <p:cNvPr id="1" name=""/>
        <p:cNvGrpSpPr/>
        <p:nvPr/>
      </p:nvGrpSpPr>
      <p:grpSpPr>
        <a:xfrm>
          <a:off x="0" y="0"/>
          <a:ext cx="0" cy="0"/>
          <a:chOff x="0" y="0"/>
          <a:chExt cx="0" cy="0"/>
        </a:xfrm>
      </p:grpSpPr>
      <p:sp>
        <p:nvSpPr>
          <p:cNvPr id="2" name="Espaço Reservado para Data 1"/>
          <p:cNvSpPr>
            <a:spLocks noGrp="1"/>
          </p:cNvSpPr>
          <p:nvPr>
            <p:ph type="dt" sz="half" idx="10"/>
          </p:nvPr>
        </p:nvSpPr>
        <p:spPr/>
        <p:txBody>
          <a:bodyPr/>
          <a:lstStyle/>
          <a:p>
            <a:fld id="{B4947B21-5B4F-430E-8779-9B4706A37A3E}" type="datetimeFigureOut">
              <a:rPr lang="pt-BR" smtClean="0"/>
              <a:t>11/05/2021</a:t>
            </a:fld>
            <a:endParaRPr lang="pt-BR"/>
          </a:p>
        </p:txBody>
      </p:sp>
      <p:sp>
        <p:nvSpPr>
          <p:cNvPr id="3" name="Espaço Reservado para Rodapé 2"/>
          <p:cNvSpPr>
            <a:spLocks noGrp="1"/>
          </p:cNvSpPr>
          <p:nvPr>
            <p:ph type="ftr" sz="quarter" idx="11"/>
          </p:nvPr>
        </p:nvSpPr>
        <p:spPr/>
        <p:txBody>
          <a:bodyPr/>
          <a:lstStyle/>
          <a:p>
            <a:endParaRPr lang="pt-BR"/>
          </a:p>
        </p:txBody>
      </p:sp>
      <p:sp>
        <p:nvSpPr>
          <p:cNvPr id="4" name="Espaço Reservado para Número de Slide 3"/>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931009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údo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457202" y="273050"/>
            <a:ext cx="3008313" cy="1162050"/>
          </a:xfrm>
        </p:spPr>
        <p:txBody>
          <a:bodyPr anchor="b"/>
          <a:lstStyle>
            <a:lvl1pPr algn="l">
              <a:defRPr sz="2000" b="1"/>
            </a:lvl1pPr>
          </a:lstStyle>
          <a:p>
            <a:r>
              <a:rPr lang="pt-BR" smtClean="0"/>
              <a:t>Clique para editar o título mestre</a:t>
            </a:r>
            <a:endParaRPr lang="pt-BR"/>
          </a:p>
        </p:txBody>
      </p:sp>
      <p:sp>
        <p:nvSpPr>
          <p:cNvPr id="3" name="Espaço Reservado para Conteúdo 2"/>
          <p:cNvSpPr>
            <a:spLocks noGrp="1"/>
          </p:cNvSpPr>
          <p:nvPr>
            <p:ph idx="1"/>
          </p:nvPr>
        </p:nvSpPr>
        <p:spPr>
          <a:xfrm>
            <a:off x="3575050" y="273066"/>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Texto 3"/>
          <p:cNvSpPr>
            <a:spLocks noGrp="1"/>
          </p:cNvSpPr>
          <p:nvPr>
            <p:ph type="body" sz="half" idx="2"/>
          </p:nvPr>
        </p:nvSpPr>
        <p:spPr>
          <a:xfrm>
            <a:off x="457202"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11/05/2021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3143527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m com Legenda">
    <p:spTree>
      <p:nvGrpSpPr>
        <p:cNvPr id="1" name=""/>
        <p:cNvGrpSpPr/>
        <p:nvPr/>
      </p:nvGrpSpPr>
      <p:grpSpPr>
        <a:xfrm>
          <a:off x="0" y="0"/>
          <a:ext cx="0" cy="0"/>
          <a:chOff x="0" y="0"/>
          <a:chExt cx="0" cy="0"/>
        </a:xfrm>
      </p:grpSpPr>
      <p:sp>
        <p:nvSpPr>
          <p:cNvPr id="2" name="Título 1"/>
          <p:cNvSpPr>
            <a:spLocks noGrp="1"/>
          </p:cNvSpPr>
          <p:nvPr>
            <p:ph type="title"/>
          </p:nvPr>
        </p:nvSpPr>
        <p:spPr>
          <a:xfrm>
            <a:off x="1792288" y="4800600"/>
            <a:ext cx="5486400" cy="566738"/>
          </a:xfrm>
        </p:spPr>
        <p:txBody>
          <a:bodyPr anchor="b"/>
          <a:lstStyle>
            <a:lvl1pPr algn="l">
              <a:defRPr sz="2000" b="1"/>
            </a:lvl1pPr>
          </a:lstStyle>
          <a:p>
            <a:r>
              <a:rPr lang="pt-BR" smtClean="0"/>
              <a:t>Clique para editar o título mestre</a:t>
            </a:r>
            <a:endParaRPr lang="pt-BR"/>
          </a:p>
        </p:txBody>
      </p:sp>
      <p:sp>
        <p:nvSpPr>
          <p:cNvPr id="3" name="Espaço Reservado para Imagem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t-BR"/>
          </a:p>
        </p:txBody>
      </p:sp>
      <p:sp>
        <p:nvSpPr>
          <p:cNvPr id="4" name="Espaço Reservado para Tex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pt-BR" smtClean="0"/>
              <a:t>Clique para editar o texto mestre</a:t>
            </a:r>
          </a:p>
        </p:txBody>
      </p:sp>
      <p:sp>
        <p:nvSpPr>
          <p:cNvPr id="5" name="Espaço Reservado para Data 4"/>
          <p:cNvSpPr>
            <a:spLocks noGrp="1"/>
          </p:cNvSpPr>
          <p:nvPr>
            <p:ph type="dt" sz="half" idx="10"/>
          </p:nvPr>
        </p:nvSpPr>
        <p:spPr/>
        <p:txBody>
          <a:bodyPr/>
          <a:lstStyle/>
          <a:p>
            <a:fld id="{B4947B21-5B4F-430E-8779-9B4706A37A3E}" type="datetimeFigureOut">
              <a:rPr lang="pt-BR" smtClean="0"/>
              <a:t>11/05/2021</a:t>
            </a:fld>
            <a:endParaRPr lang="pt-BR"/>
          </a:p>
        </p:txBody>
      </p:sp>
      <p:sp>
        <p:nvSpPr>
          <p:cNvPr id="6" name="Espaço Reservado para Rodapé 5"/>
          <p:cNvSpPr>
            <a:spLocks noGrp="1"/>
          </p:cNvSpPr>
          <p:nvPr>
            <p:ph type="ftr" sz="quarter" idx="11"/>
          </p:nvPr>
        </p:nvSpPr>
        <p:spPr/>
        <p:txBody>
          <a:bodyPr/>
          <a:lstStyle/>
          <a:p>
            <a:endParaRPr lang="pt-BR"/>
          </a:p>
        </p:txBody>
      </p:sp>
      <p:sp>
        <p:nvSpPr>
          <p:cNvPr id="7" name="Espaço Reservado para Número de Slide 6"/>
          <p:cNvSpPr>
            <a:spLocks noGrp="1"/>
          </p:cNvSpPr>
          <p:nvPr>
            <p:ph type="sldNum" sz="quarter" idx="12"/>
          </p:nvPr>
        </p:nvSpPr>
        <p:spPr/>
        <p:txBody>
          <a:bodyPr/>
          <a:lstStyle/>
          <a:p>
            <a:fld id="{2CE14BD0-1789-40BB-A9F1-7EC088561D07}" type="slidenum">
              <a:rPr lang="pt-BR" smtClean="0"/>
              <a:t>‹nº›</a:t>
            </a:fld>
            <a:endParaRPr lang="pt-BR"/>
          </a:p>
        </p:txBody>
      </p:sp>
    </p:spTree>
    <p:extLst>
      <p:ext uri="{BB962C8B-B14F-4D97-AF65-F5344CB8AC3E}">
        <p14:creationId xmlns:p14="http://schemas.microsoft.com/office/powerpoint/2010/main" val="23815891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pt-BR" smtClean="0"/>
              <a:t>Clique para editar o título mestre</a:t>
            </a:r>
            <a:endParaRPr lang="pt-BR"/>
          </a:p>
        </p:txBody>
      </p:sp>
      <p:sp>
        <p:nvSpPr>
          <p:cNvPr id="3" name="Espaço Reservado para Texto 2"/>
          <p:cNvSpPr>
            <a:spLocks noGrp="1"/>
          </p:cNvSpPr>
          <p:nvPr>
            <p:ph type="body" idx="1"/>
          </p:nvPr>
        </p:nvSpPr>
        <p:spPr>
          <a:xfrm>
            <a:off x="457200" y="1600206"/>
            <a:ext cx="8229600" cy="4525963"/>
          </a:xfrm>
          <a:prstGeom prst="rect">
            <a:avLst/>
          </a:prstGeom>
        </p:spPr>
        <p:txBody>
          <a:bodyPr vert="horz" lIns="91440" tIns="45720" rIns="91440" bIns="45720" rtlCol="0">
            <a:normAutofit/>
          </a:bodyPr>
          <a:lstStyle/>
          <a:p>
            <a:pPr lvl="0"/>
            <a:r>
              <a:rPr lang="pt-BR" smtClean="0"/>
              <a:t>Clique para editar o texto mestre</a:t>
            </a:r>
          </a:p>
          <a:p>
            <a:pPr lvl="1"/>
            <a:r>
              <a:rPr lang="pt-BR" smtClean="0"/>
              <a:t>Segundo nível</a:t>
            </a:r>
          </a:p>
          <a:p>
            <a:pPr lvl="2"/>
            <a:r>
              <a:rPr lang="pt-BR" smtClean="0"/>
              <a:t>Terceiro nível</a:t>
            </a:r>
          </a:p>
          <a:p>
            <a:pPr lvl="3"/>
            <a:r>
              <a:rPr lang="pt-BR" smtClean="0"/>
              <a:t>Quarto nível</a:t>
            </a:r>
          </a:p>
          <a:p>
            <a:pPr lvl="4"/>
            <a:r>
              <a:rPr lang="pt-BR" smtClean="0"/>
              <a:t>Quinto nível</a:t>
            </a:r>
            <a:endParaRPr lang="pt-BR"/>
          </a:p>
        </p:txBody>
      </p:sp>
      <p:sp>
        <p:nvSpPr>
          <p:cNvPr id="4" name="Espaço Reservado para Data 3"/>
          <p:cNvSpPr>
            <a:spLocks noGrp="1"/>
          </p:cNvSpPr>
          <p:nvPr>
            <p:ph type="dt" sz="half" idx="2"/>
          </p:nvPr>
        </p:nvSpPr>
        <p:spPr>
          <a:xfrm>
            <a:off x="457200" y="6356366"/>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947B21-5B4F-430E-8779-9B4706A37A3E}" type="datetimeFigureOut">
              <a:rPr lang="pt-BR" smtClean="0"/>
              <a:t>11/05/2021</a:t>
            </a:fld>
            <a:endParaRPr lang="pt-BR"/>
          </a:p>
        </p:txBody>
      </p:sp>
      <p:sp>
        <p:nvSpPr>
          <p:cNvPr id="5" name="Espaço Reservado para Rodapé 4"/>
          <p:cNvSpPr>
            <a:spLocks noGrp="1"/>
          </p:cNvSpPr>
          <p:nvPr>
            <p:ph type="ftr" sz="quarter" idx="3"/>
          </p:nvPr>
        </p:nvSpPr>
        <p:spPr>
          <a:xfrm>
            <a:off x="3124200" y="6356366"/>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t-BR"/>
          </a:p>
        </p:txBody>
      </p:sp>
      <p:sp>
        <p:nvSpPr>
          <p:cNvPr id="6" name="Espaço Reservado para Número de Slide 5"/>
          <p:cNvSpPr>
            <a:spLocks noGrp="1"/>
          </p:cNvSpPr>
          <p:nvPr>
            <p:ph type="sldNum" sz="quarter" idx="4"/>
          </p:nvPr>
        </p:nvSpPr>
        <p:spPr>
          <a:xfrm>
            <a:off x="6553200" y="635636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E14BD0-1789-40BB-A9F1-7EC088561D07}" type="slidenum">
              <a:rPr lang="pt-BR" smtClean="0"/>
              <a:t>‹nº›</a:t>
            </a:fld>
            <a:endParaRPr lang="pt-BR"/>
          </a:p>
        </p:txBody>
      </p:sp>
    </p:spTree>
    <p:extLst>
      <p:ext uri="{BB962C8B-B14F-4D97-AF65-F5344CB8AC3E}">
        <p14:creationId xmlns:p14="http://schemas.microsoft.com/office/powerpoint/2010/main" val="39420545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Espaço Reservado para Título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pt-BR" altLang="pt-BR" smtClean="0"/>
              <a:t>Clique para editar o título mestre</a:t>
            </a:r>
          </a:p>
        </p:txBody>
      </p:sp>
      <p:sp>
        <p:nvSpPr>
          <p:cNvPr id="1027" name="Espaço Reservado para Texto 2"/>
          <p:cNvSpPr>
            <a:spLocks noGrp="1"/>
          </p:cNvSpPr>
          <p:nvPr>
            <p:ph type="body" idx="1"/>
          </p:nvPr>
        </p:nvSpPr>
        <p:spPr bwMode="auto">
          <a:xfrm>
            <a:off x="457200" y="1600206"/>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pt-BR" altLang="pt-BR" smtClean="0"/>
              <a:t>Clique para editar o texto mestre</a:t>
            </a:r>
          </a:p>
          <a:p>
            <a:pPr lvl="1"/>
            <a:r>
              <a:rPr lang="pt-BR" altLang="pt-BR" smtClean="0"/>
              <a:t>Segundo nível</a:t>
            </a:r>
          </a:p>
          <a:p>
            <a:pPr lvl="2"/>
            <a:r>
              <a:rPr lang="pt-BR" altLang="pt-BR" smtClean="0"/>
              <a:t>Terceiro nível</a:t>
            </a:r>
          </a:p>
          <a:p>
            <a:pPr lvl="3"/>
            <a:r>
              <a:rPr lang="pt-BR" altLang="pt-BR" smtClean="0"/>
              <a:t>Quarto nível</a:t>
            </a:r>
          </a:p>
          <a:p>
            <a:pPr lvl="4"/>
            <a:r>
              <a:rPr lang="pt-BR" altLang="pt-BR" smtClean="0"/>
              <a:t>Quinto nível</a:t>
            </a:r>
          </a:p>
        </p:txBody>
      </p:sp>
      <p:sp>
        <p:nvSpPr>
          <p:cNvPr id="4" name="Espaço Reservado para Data 3"/>
          <p:cNvSpPr>
            <a:spLocks noGrp="1"/>
          </p:cNvSpPr>
          <p:nvPr>
            <p:ph type="dt" sz="half" idx="2"/>
          </p:nvPr>
        </p:nvSpPr>
        <p:spPr>
          <a:xfrm>
            <a:off x="457200" y="6356363"/>
            <a:ext cx="2133600" cy="365125"/>
          </a:xfrm>
          <a:prstGeom prst="rect">
            <a:avLst/>
          </a:prstGeom>
        </p:spPr>
        <p:txBody>
          <a:bodyPr vert="horz" lIns="91440" tIns="45720" rIns="91440" bIns="45720" rtlCol="0" anchor="ctr"/>
          <a:lstStyle>
            <a:lvl1pPr algn="l">
              <a:defRPr sz="1200">
                <a:solidFill>
                  <a:schemeClr val="tx1">
                    <a:tint val="75000"/>
                  </a:schemeClr>
                </a:solidFill>
                <a:latin typeface="Arial" charset="0"/>
                <a:cs typeface="Arial" charset="0"/>
              </a:defRPr>
            </a:lvl1pPr>
          </a:lstStyle>
          <a:p>
            <a:pPr fontAlgn="base">
              <a:spcBef>
                <a:spcPct val="0"/>
              </a:spcBef>
              <a:spcAft>
                <a:spcPct val="0"/>
              </a:spcAft>
              <a:defRPr/>
            </a:pPr>
            <a:fld id="{362B80EC-42B7-4717-A25D-98B72976DD0D}" type="datetimeFigureOut">
              <a:rPr lang="pt-BR">
                <a:solidFill>
                  <a:prstClr val="black">
                    <a:tint val="75000"/>
                  </a:prstClr>
                </a:solidFill>
              </a:rPr>
              <a:pPr fontAlgn="base">
                <a:spcBef>
                  <a:spcPct val="0"/>
                </a:spcBef>
                <a:spcAft>
                  <a:spcPct val="0"/>
                </a:spcAft>
                <a:defRPr/>
              </a:pPr>
              <a:t>11/05/2021</a:t>
            </a:fld>
            <a:endParaRPr lang="pt-BR">
              <a:solidFill>
                <a:prstClr val="black">
                  <a:tint val="75000"/>
                </a:prstClr>
              </a:solidFill>
            </a:endParaRPr>
          </a:p>
        </p:txBody>
      </p:sp>
      <p:sp>
        <p:nvSpPr>
          <p:cNvPr id="5" name="Espaço Reservado para Rodapé 4"/>
          <p:cNvSpPr>
            <a:spLocks noGrp="1"/>
          </p:cNvSpPr>
          <p:nvPr>
            <p:ph type="ftr" sz="quarter" idx="3"/>
          </p:nvPr>
        </p:nvSpPr>
        <p:spPr>
          <a:xfrm>
            <a:off x="3124200" y="6356363"/>
            <a:ext cx="2895600" cy="365125"/>
          </a:xfrm>
          <a:prstGeom prst="rect">
            <a:avLst/>
          </a:prstGeom>
        </p:spPr>
        <p:txBody>
          <a:bodyPr vert="horz" lIns="91440" tIns="45720" rIns="91440" bIns="45720" rtlCol="0" anchor="ctr"/>
          <a:lstStyle>
            <a:lvl1pPr algn="ctr">
              <a:defRPr sz="1200">
                <a:solidFill>
                  <a:schemeClr val="tx1">
                    <a:tint val="75000"/>
                  </a:schemeClr>
                </a:solidFill>
                <a:latin typeface="Arial" charset="0"/>
                <a:cs typeface="Arial" charset="0"/>
              </a:defRPr>
            </a:lvl1pPr>
          </a:lstStyle>
          <a:p>
            <a:pPr fontAlgn="base">
              <a:spcBef>
                <a:spcPct val="0"/>
              </a:spcBef>
              <a:spcAft>
                <a:spcPct val="0"/>
              </a:spcAft>
              <a:defRPr/>
            </a:pPr>
            <a:endParaRPr lang="pt-BR">
              <a:solidFill>
                <a:prstClr val="black">
                  <a:tint val="75000"/>
                </a:prstClr>
              </a:solidFill>
            </a:endParaRPr>
          </a:p>
        </p:txBody>
      </p:sp>
      <p:sp>
        <p:nvSpPr>
          <p:cNvPr id="6" name="Espaço Reservado para Número de Slide 5"/>
          <p:cNvSpPr>
            <a:spLocks noGrp="1"/>
          </p:cNvSpPr>
          <p:nvPr>
            <p:ph type="sldNum" sz="quarter" idx="4"/>
          </p:nvPr>
        </p:nvSpPr>
        <p:spPr>
          <a:xfrm>
            <a:off x="6553200" y="6356363"/>
            <a:ext cx="2133600" cy="365125"/>
          </a:xfrm>
          <a:prstGeom prst="rect">
            <a:avLst/>
          </a:prstGeom>
        </p:spPr>
        <p:txBody>
          <a:bodyPr vert="horz" lIns="91440" tIns="45720" rIns="91440" bIns="45720" rtlCol="0" anchor="ctr"/>
          <a:lstStyle>
            <a:lvl1pPr algn="r">
              <a:defRPr sz="1200">
                <a:solidFill>
                  <a:schemeClr val="tx1">
                    <a:tint val="75000"/>
                  </a:schemeClr>
                </a:solidFill>
                <a:latin typeface="Arial" charset="0"/>
                <a:cs typeface="Arial" charset="0"/>
              </a:defRPr>
            </a:lvl1pPr>
          </a:lstStyle>
          <a:p>
            <a:pPr fontAlgn="base">
              <a:spcBef>
                <a:spcPct val="0"/>
              </a:spcBef>
              <a:spcAft>
                <a:spcPct val="0"/>
              </a:spcAft>
              <a:defRPr/>
            </a:pPr>
            <a:fld id="{5B005438-3D44-4C1C-AEA1-63DF5BC57F28}" type="slidenum">
              <a:rPr lang="pt-BR">
                <a:solidFill>
                  <a:prstClr val="black">
                    <a:tint val="75000"/>
                  </a:prstClr>
                </a:solidFill>
              </a:rPr>
              <a:pPr fontAlgn="base">
                <a:spcBef>
                  <a:spcPct val="0"/>
                </a:spcBef>
                <a:spcAft>
                  <a:spcPct val="0"/>
                </a:spcAft>
                <a:defRPr/>
              </a:pPr>
              <a:t>‹nº›</a:t>
            </a:fld>
            <a:endParaRPr lang="pt-BR">
              <a:solidFill>
                <a:prstClr val="black">
                  <a:tint val="75000"/>
                </a:prstClr>
              </a:solidFill>
            </a:endParaRPr>
          </a:p>
        </p:txBody>
      </p:sp>
    </p:spTree>
    <p:extLst>
      <p:ext uri="{BB962C8B-B14F-4D97-AF65-F5344CB8AC3E}">
        <p14:creationId xmlns:p14="http://schemas.microsoft.com/office/powerpoint/2010/main" val="14806248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2"/>
          <p:cNvSpPr txBox="1">
            <a:spLocks/>
          </p:cNvSpPr>
          <p:nvPr/>
        </p:nvSpPr>
        <p:spPr bwMode="auto">
          <a:xfrm>
            <a:off x="694076" y="2276872"/>
            <a:ext cx="7755731" cy="1054100"/>
          </a:xfrm>
          <a:prstGeom prst="rect">
            <a:avLst/>
          </a:prstGeom>
          <a:noFill/>
          <a:ln w="9525">
            <a:solidFill>
              <a:srgbClr val="0000CC"/>
            </a:solidFill>
            <a:miter lim="800000"/>
            <a:headEnd/>
            <a:tailEnd/>
          </a:ln>
          <a:extLst>
            <a:ext uri="{909E8E84-426E-40DD-AFC4-6F175D3DCCD1}">
              <a14:hiddenFill xmlns:a14="http://schemas.microsoft.com/office/drawing/2010/main">
                <a:solidFill>
                  <a:srgbClr val="FFFFFF"/>
                </a:solidFill>
              </a14:hiddenFill>
            </a:ext>
          </a:extLst>
        </p:spPr>
        <p:txBody>
          <a:bodyPr anchor="ctr"/>
          <a:lstStyle>
            <a:lvl1pPr algn="ctr" rtl="0" eaLnBrk="0" fontAlgn="base" hangingPunct="0">
              <a:spcBef>
                <a:spcPct val="0"/>
              </a:spcBef>
              <a:spcAft>
                <a:spcPct val="0"/>
              </a:spcAft>
              <a:defRPr sz="5400" kern="1200">
                <a:solidFill>
                  <a:schemeClr val="tx2"/>
                </a:solidFill>
                <a:latin typeface="+mj-lt"/>
                <a:ea typeface="+mj-ea"/>
                <a:cs typeface="+mj-cs"/>
              </a:defRPr>
            </a:lvl1pPr>
            <a:lvl2pPr algn="ctr" rtl="0" eaLnBrk="0" fontAlgn="base" hangingPunct="0">
              <a:spcBef>
                <a:spcPct val="0"/>
              </a:spcBef>
              <a:spcAft>
                <a:spcPct val="0"/>
              </a:spcAft>
              <a:defRPr sz="5400">
                <a:solidFill>
                  <a:schemeClr val="tx2"/>
                </a:solidFill>
                <a:latin typeface="Book Antiqua" pitchFamily="18" charset="0"/>
              </a:defRPr>
            </a:lvl2pPr>
            <a:lvl3pPr algn="ctr" rtl="0" eaLnBrk="0" fontAlgn="base" hangingPunct="0">
              <a:spcBef>
                <a:spcPct val="0"/>
              </a:spcBef>
              <a:spcAft>
                <a:spcPct val="0"/>
              </a:spcAft>
              <a:defRPr sz="5400">
                <a:solidFill>
                  <a:schemeClr val="tx2"/>
                </a:solidFill>
                <a:latin typeface="Book Antiqua" pitchFamily="18" charset="0"/>
              </a:defRPr>
            </a:lvl3pPr>
            <a:lvl4pPr algn="ctr" rtl="0" eaLnBrk="0" fontAlgn="base" hangingPunct="0">
              <a:spcBef>
                <a:spcPct val="0"/>
              </a:spcBef>
              <a:spcAft>
                <a:spcPct val="0"/>
              </a:spcAft>
              <a:defRPr sz="5400">
                <a:solidFill>
                  <a:schemeClr val="tx2"/>
                </a:solidFill>
                <a:latin typeface="Book Antiqua" pitchFamily="18" charset="0"/>
              </a:defRPr>
            </a:lvl4pPr>
            <a:lvl5pPr algn="ctr" rtl="0" eaLnBrk="0" fontAlgn="base" hangingPunct="0">
              <a:spcBef>
                <a:spcPct val="0"/>
              </a:spcBef>
              <a:spcAft>
                <a:spcPct val="0"/>
              </a:spcAft>
              <a:defRPr sz="5400">
                <a:solidFill>
                  <a:schemeClr val="tx2"/>
                </a:solidFill>
                <a:latin typeface="Book Antiqua" pitchFamily="18" charset="0"/>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defTabSz="449263" eaLnBrk="1" hangingPunct="1">
              <a:lnSpc>
                <a:spcPct val="93000"/>
              </a:lnSpc>
              <a:defRPr/>
            </a:pPr>
            <a:r>
              <a:rPr lang="en-GB" sz="4000" dirty="0" smtClean="0">
                <a:solidFill>
                  <a:srgbClr val="000099"/>
                </a:solidFill>
                <a:latin typeface="Arial"/>
                <a:cs typeface="Arial"/>
              </a:rPr>
              <a:t>ESCOLA BÍBLICA DOMINICAL</a:t>
            </a:r>
            <a:endParaRPr lang="en-GB" sz="4000" dirty="0">
              <a:solidFill>
                <a:srgbClr val="000099"/>
              </a:solidFill>
              <a:latin typeface="Arial"/>
              <a:cs typeface="Arial"/>
            </a:endParaRPr>
          </a:p>
        </p:txBody>
      </p:sp>
      <p:sp>
        <p:nvSpPr>
          <p:cNvPr id="2" name="Retângulo 1"/>
          <p:cNvSpPr/>
          <p:nvPr/>
        </p:nvSpPr>
        <p:spPr>
          <a:xfrm>
            <a:off x="1078235" y="4293096"/>
            <a:ext cx="7344816" cy="830997"/>
          </a:xfrm>
          <a:prstGeom prst="rect">
            <a:avLst/>
          </a:prstGeom>
          <a:ln>
            <a:solidFill>
              <a:schemeClr val="accent6">
                <a:lumMod val="75000"/>
              </a:schemeClr>
            </a:solidFill>
          </a:ln>
        </p:spPr>
        <p:txBody>
          <a:bodyPr wrap="square">
            <a:spAutoFit/>
          </a:bodyPr>
          <a:lstStyle/>
          <a:p>
            <a:pPr algn="ctr" eaLnBrk="0" fontAlgn="base" hangingPunct="0">
              <a:spcBef>
                <a:spcPct val="20000"/>
              </a:spcBef>
              <a:spcAft>
                <a:spcPct val="0"/>
              </a:spcAft>
              <a:buClr>
                <a:srgbClr val="94B6D2"/>
              </a:buClr>
              <a:defRPr/>
            </a:pPr>
            <a:r>
              <a:rPr lang="pt-BR" sz="4800" b="1" dirty="0" smtClean="0">
                <a:solidFill>
                  <a:srgbClr val="993300"/>
                </a:solidFill>
                <a:latin typeface="Book Antiqua"/>
                <a:cs typeface="Arial" charset="0"/>
              </a:rPr>
              <a:t>2° </a:t>
            </a:r>
            <a:r>
              <a:rPr lang="pt-BR" sz="4800" b="1" dirty="0">
                <a:solidFill>
                  <a:srgbClr val="993300"/>
                </a:solidFill>
                <a:latin typeface="Book Antiqua"/>
                <a:cs typeface="Arial" charset="0"/>
              </a:rPr>
              <a:t>TRIMESTRE  DE  </a:t>
            </a:r>
            <a:r>
              <a:rPr lang="pt-BR" sz="4800" b="1" dirty="0" smtClean="0">
                <a:solidFill>
                  <a:srgbClr val="993300"/>
                </a:solidFill>
                <a:latin typeface="Book Antiqua"/>
                <a:cs typeface="Arial" charset="0"/>
              </a:rPr>
              <a:t>2021</a:t>
            </a:r>
            <a:endParaRPr lang="pt-BR" sz="4800" b="1" dirty="0">
              <a:solidFill>
                <a:srgbClr val="993300"/>
              </a:solidFill>
              <a:latin typeface="Book Antiqua"/>
              <a:cs typeface="Arial" charset="0"/>
            </a:endParaRPr>
          </a:p>
        </p:txBody>
      </p:sp>
    </p:spTree>
    <p:extLst>
      <p:ext uri="{BB962C8B-B14F-4D97-AF65-F5344CB8AC3E}">
        <p14:creationId xmlns:p14="http://schemas.microsoft.com/office/powerpoint/2010/main" val="10268738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67544" y="1556792"/>
            <a:ext cx="8229600" cy="4896544"/>
          </a:xfrm>
          <a:ln>
            <a:solidFill>
              <a:schemeClr val="tx1"/>
            </a:solidFill>
          </a:ln>
        </p:spPr>
        <p:txBody>
          <a:bodyPr>
            <a:normAutofit/>
          </a:bodyPr>
          <a:lstStyle/>
          <a:p>
            <a:pPr marL="0" lvl="0" indent="0">
              <a:buNone/>
            </a:pPr>
            <a:r>
              <a:rPr lang="pt-BR" sz="2400" b="1" dirty="0">
                <a:solidFill>
                  <a:srgbClr val="006600"/>
                </a:solidFill>
              </a:rPr>
              <a:t>I – OS DOIS FILHOS DE </a:t>
            </a:r>
            <a:r>
              <a:rPr lang="pt-BR" sz="2400" b="1" dirty="0" smtClean="0">
                <a:solidFill>
                  <a:srgbClr val="006600"/>
                </a:solidFill>
              </a:rPr>
              <a:t>ABRAÃO				</a:t>
            </a:r>
            <a:r>
              <a:rPr lang="pt-BR" sz="2400" dirty="0" smtClean="0">
                <a:solidFill>
                  <a:prstClr val="black"/>
                </a:solidFill>
                <a:latin typeface="Calibri" pitchFamily="34" charset="0"/>
                <a:cs typeface="Arial" charset="0"/>
              </a:rPr>
              <a:t>1</a:t>
            </a:r>
          </a:p>
          <a:p>
            <a:pPr marL="0" lvl="0" indent="0">
              <a:buNone/>
            </a:pPr>
            <a:endParaRPr lang="pt-BR" sz="1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700" dirty="0">
                <a:solidFill>
                  <a:prstClr val="black"/>
                </a:solidFill>
                <a:latin typeface="Arial" charset="0"/>
                <a:cs typeface="Arial" charset="0"/>
              </a:rPr>
              <a:t>Embora a carta seja direcionada aos fiéis dentre os gálatas, neste ponto Paulo chama a atenção dos judaizantes para a sua própria demagogia. Pois, sendo defensores da lei, não estavam dando a devida atenção à natureza do Primeiro Testamento, que continha a sombra dos bens futuros e no qual o Senhor apresentava, em figuras, tanto o que é de natureza humana quanto o que é de natureza espiritual. É o caso dos filhos de Abraão.</a:t>
            </a: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67544" y="1772816"/>
            <a:ext cx="8229600" cy="4680520"/>
          </a:xfrm>
          <a:ln>
            <a:solidFill>
              <a:schemeClr val="tx1"/>
            </a:solidFill>
          </a:ln>
        </p:spPr>
        <p:txBody>
          <a:bodyPr>
            <a:normAutofit/>
          </a:bodyPr>
          <a:lstStyle/>
          <a:p>
            <a:pPr marL="0" lvl="0" indent="0">
              <a:buNone/>
            </a:pPr>
            <a:r>
              <a:rPr lang="pt-BR" sz="2400" b="1" dirty="0">
                <a:solidFill>
                  <a:srgbClr val="006600"/>
                </a:solidFill>
              </a:rPr>
              <a:t>I – OS DOIS FILHOS DE </a:t>
            </a:r>
            <a:r>
              <a:rPr lang="pt-BR" sz="2400" b="1" dirty="0" smtClean="0">
                <a:solidFill>
                  <a:srgbClr val="006600"/>
                </a:solidFill>
              </a:rPr>
              <a:t>ABRAÃO			         2</a:t>
            </a:r>
            <a:endParaRPr lang="pt-BR" sz="2400" b="1" dirty="0">
              <a:solidFill>
                <a:srgbClr val="006600"/>
              </a:solidFill>
            </a:endParaRPr>
          </a:p>
          <a:p>
            <a:pPr marL="0" lvl="0" indent="0">
              <a:buNone/>
            </a:pPr>
            <a:endParaRPr lang="pt-BR" sz="1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800" dirty="0">
                <a:solidFill>
                  <a:prstClr val="black"/>
                </a:solidFill>
                <a:latin typeface="Arial" charset="0"/>
                <a:cs typeface="Arial" charset="0"/>
              </a:rPr>
              <a:t>É muito importante notar que o primeiro acontecimento na vida de Abraão é a promessa de Deus de que Ele lhe daria um filho. Em que pese a esterilidade de sua esposa legítima e sua idade avançada, a promessa já estava confirmada por Deus e Abraão creu na promessa. Portanto, na dimensão espiritual, o filho de Abraão prometido por Deus já existia, embora ele ainda não o visse.</a:t>
            </a:r>
            <a:endParaRPr lang="pt-BR" sz="1100" dirty="0">
              <a:solidFill>
                <a:prstClr val="black"/>
              </a:solidFill>
              <a:latin typeface="Arial" charset="0"/>
              <a:cs typeface="Arial" charset="0"/>
            </a:endParaRPr>
          </a:p>
        </p:txBody>
      </p:sp>
    </p:spTree>
    <p:extLst>
      <p:ext uri="{BB962C8B-B14F-4D97-AF65-F5344CB8AC3E}">
        <p14:creationId xmlns:p14="http://schemas.microsoft.com/office/powerpoint/2010/main" val="219491879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850106"/>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67544" y="1556792"/>
            <a:ext cx="8229600" cy="4896544"/>
          </a:xfrm>
          <a:ln>
            <a:solidFill>
              <a:schemeClr val="tx1"/>
            </a:solidFill>
          </a:ln>
        </p:spPr>
        <p:txBody>
          <a:bodyPr>
            <a:normAutofit/>
          </a:bodyPr>
          <a:lstStyle/>
          <a:p>
            <a:pPr marL="0" lvl="0" indent="0">
              <a:buNone/>
            </a:pPr>
            <a:r>
              <a:rPr lang="pt-BR" sz="2400" b="1" dirty="0">
                <a:solidFill>
                  <a:srgbClr val="006600"/>
                </a:solidFill>
              </a:rPr>
              <a:t>I – OS DOIS FILHOS DE </a:t>
            </a:r>
            <a:r>
              <a:rPr lang="pt-BR" sz="2400" b="1" dirty="0" smtClean="0">
                <a:solidFill>
                  <a:srgbClr val="006600"/>
                </a:solidFill>
              </a:rPr>
              <a:t>ABRAÃO			     3</a:t>
            </a:r>
            <a:endParaRPr lang="pt-BR" sz="2400" b="1" dirty="0">
              <a:solidFill>
                <a:srgbClr val="006600"/>
              </a:solidFill>
            </a:endParaRPr>
          </a:p>
          <a:p>
            <a:pPr marL="0" lvl="0" indent="0">
              <a:buNone/>
            </a:pPr>
            <a:endParaRPr lang="pt-BR" sz="1000" b="1" dirty="0">
              <a:solidFill>
                <a:prstClr val="black"/>
              </a:solidFill>
              <a:latin typeface="Calibri" pitchFamily="34" charset="0"/>
              <a:cs typeface="Arial" charset="0"/>
            </a:endParaRPr>
          </a:p>
          <a:p>
            <a:pPr marL="0" lvl="0" indent="0" algn="just">
              <a:buNone/>
            </a:pPr>
            <a:r>
              <a:rPr lang="pt-BR" sz="2000" b="1" dirty="0">
                <a:solidFill>
                  <a:prstClr val="black"/>
                </a:solidFill>
                <a:latin typeface="Calibri" pitchFamily="34" charset="0"/>
                <a:cs typeface="Arial" charset="0"/>
              </a:rPr>
              <a:t>	</a:t>
            </a:r>
            <a:r>
              <a:rPr lang="pt-BR" sz="2700" dirty="0">
                <a:solidFill>
                  <a:prstClr val="black"/>
                </a:solidFill>
                <a:latin typeface="Arial" charset="0"/>
                <a:cs typeface="Arial" charset="0"/>
              </a:rPr>
              <a:t>No entanto, alguns anos à frente, acontece um arranjo humano por parte de Sara para que Abraão tivesse o seu tão desejado filho, porém, este que nasce não é o da promessa de Deus, mas sim “segundo a carne”, isto é, pela vontade humana. Paulo então relaciona esta situação com os dois concertos: a lei e a graça. O concerto do Monte Sinai está representado no filho carnal de Abraão, o filho da escrava – Agar – e, tal como nesta relação, gera filhos para a servidão.</a:t>
            </a:r>
            <a:endParaRPr lang="pt-BR" sz="1200" dirty="0">
              <a:solidFill>
                <a:prstClr val="black"/>
              </a:solidFill>
              <a:latin typeface="Arial" charset="0"/>
              <a:cs typeface="Arial" charset="0"/>
            </a:endParaRPr>
          </a:p>
        </p:txBody>
      </p:sp>
    </p:spTree>
    <p:extLst>
      <p:ext uri="{BB962C8B-B14F-4D97-AF65-F5344CB8AC3E}">
        <p14:creationId xmlns:p14="http://schemas.microsoft.com/office/powerpoint/2010/main" val="17724846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OS </a:t>
            </a:r>
            <a:r>
              <a:rPr lang="pt-BR" sz="3000" b="1" dirty="0" smtClean="0">
                <a:solidFill>
                  <a:srgbClr val="006600"/>
                </a:solidFill>
              </a:rPr>
              <a:t>DOIS FILHOS DE ABRAÃO</a:t>
            </a:r>
            <a:r>
              <a:rPr lang="pt-BR" sz="3300" b="1" dirty="0" smtClean="0">
                <a:solidFill>
                  <a:srgbClr val="006600"/>
                </a:solidFill>
              </a:rPr>
              <a:t>								</a:t>
            </a:r>
            <a:r>
              <a:rPr lang="pt-BR" sz="3000" dirty="0" smtClean="0">
                <a:solidFill>
                  <a:srgbClr val="006600"/>
                </a:solidFill>
              </a:rPr>
              <a:t>(vv. 21-24)</a:t>
            </a:r>
          </a:p>
          <a:p>
            <a:pPr marL="0" indent="0">
              <a:buNone/>
            </a:pPr>
            <a:r>
              <a:rPr lang="pt-BR" sz="3000" b="1" dirty="0" smtClean="0">
                <a:solidFill>
                  <a:srgbClr val="FF0000"/>
                </a:solidFill>
              </a:rPr>
              <a:t>II </a:t>
            </a:r>
            <a:r>
              <a:rPr lang="pt-BR" sz="3000" b="1" dirty="0">
                <a:solidFill>
                  <a:srgbClr val="FF0000"/>
                </a:solidFill>
              </a:rPr>
              <a:t>– </a:t>
            </a:r>
            <a:r>
              <a:rPr lang="pt-BR" sz="3000" b="1" dirty="0" smtClean="0">
                <a:solidFill>
                  <a:srgbClr val="FF0000"/>
                </a:solidFill>
              </a:rPr>
              <a:t>SOMOS FILHOS </a:t>
            </a:r>
            <a:r>
              <a:rPr lang="pt-BR" sz="3000" b="1" dirty="0">
                <a:solidFill>
                  <a:srgbClr val="FF0000"/>
                </a:solidFill>
              </a:rPr>
              <a:t>DA PROMESSA COMO ISAQUE</a:t>
            </a:r>
            <a:r>
              <a:rPr lang="pt-BR" sz="3000" b="1" dirty="0" smtClean="0">
                <a:solidFill>
                  <a:srgbClr val="006600"/>
                </a:solidFill>
              </a:rPr>
              <a:t>						</a:t>
            </a:r>
            <a:r>
              <a:rPr lang="pt-BR" sz="3000" dirty="0" smtClean="0">
                <a:solidFill>
                  <a:srgbClr val="006600"/>
                </a:solidFill>
              </a:rPr>
              <a:t>(vv. 25-28)</a:t>
            </a:r>
          </a:p>
          <a:p>
            <a:pPr marL="0" indent="0">
              <a:buNone/>
            </a:pPr>
            <a:r>
              <a:rPr lang="pt-BR" sz="3000" b="1" dirty="0">
                <a:solidFill>
                  <a:srgbClr val="006600"/>
                </a:solidFill>
              </a:rPr>
              <a:t>III – PERSEGUIÇÃO DOS CARNAIS CONTRA OS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ESPIRITUAIS			</a:t>
            </a:r>
            <a:r>
              <a:rPr lang="pt-BR" sz="3000" dirty="0" smtClean="0">
                <a:solidFill>
                  <a:srgbClr val="006600"/>
                </a:solidFill>
              </a:rPr>
              <a:t>(vv. 29-31)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a:t>
            </a:r>
            <a:r>
              <a:rPr lang="pt-BR" sz="3500" b="1" dirty="0" smtClean="0">
                <a:solidFill>
                  <a:srgbClr val="006600"/>
                </a:solidFill>
              </a:rPr>
              <a:t>Conclusão</a:t>
            </a:r>
            <a:endParaRPr lang="pt-BR" sz="3500" b="1" dirty="0">
              <a:solidFill>
                <a:srgbClr val="006600"/>
              </a:solidFill>
            </a:endParaRPr>
          </a:p>
        </p:txBody>
      </p:sp>
    </p:spTree>
    <p:extLst>
      <p:ext uri="{BB962C8B-B14F-4D97-AF65-F5344CB8AC3E}">
        <p14:creationId xmlns:p14="http://schemas.microsoft.com/office/powerpoint/2010/main" val="377534066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282154"/>
          </a:xfrm>
        </p:spPr>
        <p:txBody>
          <a:bodyPr>
            <a:normAutofit fontScale="90000"/>
          </a:bodyPr>
          <a:lstStyle/>
          <a:p>
            <a:pPr marL="342900" lvl="0" indent="-342900" fontAlgn="base">
              <a:spcBef>
                <a:spcPct val="20000"/>
              </a:spcBef>
              <a:spcAft>
                <a:spcPct val="0"/>
              </a:spcAft>
              <a:defRPr/>
            </a:pPr>
            <a:r>
              <a:rPr lang="pt-BR" sz="3100" dirty="0">
                <a:solidFill>
                  <a:srgbClr val="7030A0"/>
                </a:solidFill>
                <a:latin typeface="Arial Black" pitchFamily="34" charset="0"/>
              </a:rPr>
              <a:t>CARTA  AOS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57200" y="1772816"/>
            <a:ext cx="8229600" cy="4536504"/>
          </a:xfrm>
          <a:ln>
            <a:solidFill>
              <a:schemeClr val="tx1"/>
            </a:solidFill>
          </a:ln>
        </p:spPr>
        <p:txBody>
          <a:bodyPr>
            <a:noAutofit/>
          </a:bodyPr>
          <a:lstStyle/>
          <a:p>
            <a:pPr marL="0" lvl="0" indent="0">
              <a:spcBef>
                <a:spcPct val="0"/>
              </a:spcBef>
              <a:buNone/>
              <a:defRPr/>
            </a:pPr>
            <a:r>
              <a:rPr lang="pt-BR" sz="2400" b="1" dirty="0">
                <a:solidFill>
                  <a:srgbClr val="006600"/>
                </a:solidFill>
              </a:rPr>
              <a:t>II – SOMOS FILHOS DA PROMESSA COMO ISAQUE	  </a:t>
            </a:r>
            <a:endParaRPr lang="pt-BR" sz="2400" b="1" dirty="0" smtClean="0">
              <a:solidFill>
                <a:srgbClr val="006600"/>
              </a:solidFill>
            </a:endParaRPr>
          </a:p>
          <a:p>
            <a:pPr marL="0" lvl="0" indent="0">
              <a:spcBef>
                <a:spcPct val="0"/>
              </a:spcBef>
              <a:buNone/>
              <a:defRPr/>
            </a:pPr>
            <a:r>
              <a:rPr lang="pt-BR" sz="2400" b="1" dirty="0">
                <a:solidFill>
                  <a:srgbClr val="006600"/>
                </a:solidFill>
              </a:rPr>
              <a:t>	</a:t>
            </a:r>
            <a:r>
              <a:rPr lang="pt-BR" sz="2400" b="1" dirty="0" smtClean="0">
                <a:solidFill>
                  <a:srgbClr val="006600"/>
                </a:solidFill>
              </a:rPr>
              <a:t>		</a:t>
            </a:r>
            <a:r>
              <a:rPr lang="pt-BR" sz="2400" dirty="0" smtClean="0">
                <a:solidFill>
                  <a:srgbClr val="00B050"/>
                </a:solidFill>
              </a:rPr>
              <a:t>(</a:t>
            </a:r>
            <a:r>
              <a:rPr lang="pt-BR" sz="2400" dirty="0" smtClean="0">
                <a:solidFill>
                  <a:srgbClr val="0000CC"/>
                </a:solidFill>
                <a:latin typeface="Arial" pitchFamily="34" charset="0"/>
                <a:cs typeface="Arial" pitchFamily="34" charset="0"/>
              </a:rPr>
              <a:t>4.25-28 </a:t>
            </a:r>
            <a:r>
              <a:rPr lang="pt-BR" sz="2400" dirty="0" smtClean="0">
                <a:solidFill>
                  <a:srgbClr val="00B050"/>
                </a:solidFill>
                <a:latin typeface="Arial" pitchFamily="34" charset="0"/>
                <a:cs typeface="Arial" pitchFamily="34" charset="0"/>
              </a:rPr>
              <a:t>)</a:t>
            </a:r>
            <a:endParaRPr lang="pt-BR" sz="2400" dirty="0">
              <a:solidFill>
                <a:srgbClr val="0000CC"/>
              </a:solidFill>
              <a:latin typeface="Arial" pitchFamily="34" charset="0"/>
              <a:cs typeface="Arial" pitchFamily="34" charset="0"/>
            </a:endParaRPr>
          </a:p>
          <a:p>
            <a:pPr marL="0" indent="0">
              <a:lnSpc>
                <a:spcPct val="115000"/>
              </a:lnSpc>
              <a:spcAft>
                <a:spcPts val="0"/>
              </a:spcAft>
              <a:buNone/>
            </a:pPr>
            <a:r>
              <a:rPr lang="pt-BR" sz="2600" dirty="0">
                <a:solidFill>
                  <a:srgbClr val="0000CC"/>
                </a:solidFill>
                <a:latin typeface="Times New Roman" panose="02020603050405020304" pitchFamily="18" charset="0"/>
                <a:ea typeface="Calibri" panose="020F0502020204030204" pitchFamily="34" charset="0"/>
              </a:rPr>
              <a:t>25  Ora, esta Agar é Sinai, um monte da Arábia, que corresponde à Jerusalém que agora existe, pois é escrava com seus filhos.  26  Mas a Jerusalém que é de cima é livre, a qual é mãe de todos nós;  27  porque está escrito: Alegra-te, estéril, que não dás à luz, esforça-te e clama, tu que não estás de parto; porque os filhos da solitária são mais do que os da que tem marido.  28  Mas nós, irmãos, somos filhos da promessa, como Isaque.</a:t>
            </a:r>
          </a:p>
        </p:txBody>
      </p:sp>
    </p:spTree>
    <p:extLst>
      <p:ext uri="{BB962C8B-B14F-4D97-AF65-F5344CB8AC3E}">
        <p14:creationId xmlns:p14="http://schemas.microsoft.com/office/powerpoint/2010/main" val="33090338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57200" y="1600206"/>
            <a:ext cx="8229600" cy="4637106"/>
          </a:xfrm>
          <a:ln>
            <a:solidFill>
              <a:schemeClr val="tx1"/>
            </a:solidFill>
          </a:ln>
        </p:spPr>
        <p:txBody>
          <a:bodyPr>
            <a:normAutofit fontScale="85000" lnSpcReduction="10000"/>
          </a:bodyPr>
          <a:lstStyle/>
          <a:p>
            <a:pPr marL="0" lvl="0" indent="0">
              <a:spcBef>
                <a:spcPct val="0"/>
              </a:spcBef>
              <a:buNone/>
              <a:defRPr/>
            </a:pPr>
            <a:r>
              <a:rPr lang="pt-BR" sz="2800" b="1" dirty="0">
                <a:solidFill>
                  <a:srgbClr val="006600"/>
                </a:solidFill>
              </a:rPr>
              <a:t>II – SOMOS FILHOS DA PROMESSA COMO ISAQUE</a:t>
            </a:r>
            <a:r>
              <a:rPr lang="pt-BR" sz="2800" b="1" dirty="0" smtClean="0">
                <a:solidFill>
                  <a:srgbClr val="006600"/>
                </a:solidFill>
              </a:rPr>
              <a:t>		     1</a:t>
            </a:r>
          </a:p>
          <a:p>
            <a:pPr marL="0" lvl="0" indent="0">
              <a:spcBef>
                <a:spcPct val="0"/>
              </a:spcBef>
              <a:buNone/>
              <a:defRPr/>
            </a:pPr>
            <a:endParaRPr lang="pt-BR" sz="1400" b="1" dirty="0">
              <a:solidFill>
                <a:srgbClr val="006600"/>
              </a:solidFill>
            </a:endParaRPr>
          </a:p>
          <a:p>
            <a:pPr marL="0" indent="0" algn="just">
              <a:spcBef>
                <a:spcPct val="0"/>
              </a:spcBef>
              <a:buNone/>
              <a:defRPr/>
            </a:pPr>
            <a:r>
              <a:rPr lang="pt-BR" sz="2800" b="1" dirty="0" smtClean="0">
                <a:solidFill>
                  <a:srgbClr val="006600"/>
                </a:solidFill>
              </a:rPr>
              <a:t>	</a:t>
            </a:r>
            <a:r>
              <a:rPr lang="pt-BR" sz="3100" dirty="0">
                <a:latin typeface="Arial" pitchFamily="34" charset="0"/>
                <a:cs typeface="Arial" pitchFamily="34" charset="0"/>
              </a:rPr>
              <a:t>Conforme se observa em todo o Primeiro Testamento, a Jerusalém terrena, gerada a partir do Monte Sinai, não conseguiu manter-se na observância das leis de Deus e permaneceu em total escravidão, embora o Senhor enviasse os seus profetas para corrigi-los o tempo todo. Contudo, “</a:t>
            </a:r>
            <a:r>
              <a:rPr lang="pt-BR" sz="3100" dirty="0">
                <a:solidFill>
                  <a:srgbClr val="0000CC"/>
                </a:solidFill>
                <a:latin typeface="Arial" pitchFamily="34" charset="0"/>
                <a:cs typeface="Arial" pitchFamily="34" charset="0"/>
              </a:rPr>
              <a:t>a Jerusalém que é de cima</a:t>
            </a:r>
            <a:r>
              <a:rPr lang="pt-BR" sz="3100" dirty="0">
                <a:latin typeface="Arial" pitchFamily="34" charset="0"/>
                <a:cs typeface="Arial" pitchFamily="34" charset="0"/>
              </a:rPr>
              <a:t>”, a celestial, a qual é mãe de todos os que creem, é livre – isto é, a igreja sob o Novo Concerto é formada por aqueles que foram gerados pela graça – o que, na alegoria, corresponde também a Sara e ao filho da promessa, Isaque.</a:t>
            </a:r>
            <a:endParaRPr lang="pt-BR" sz="1200" dirty="0">
              <a:latin typeface="Arial" pitchFamily="34" charset="0"/>
              <a:cs typeface="Arial" pitchFamily="34" charset="0"/>
            </a:endParaRPr>
          </a:p>
        </p:txBody>
      </p:sp>
    </p:spTree>
    <p:extLst>
      <p:ext uri="{BB962C8B-B14F-4D97-AF65-F5344CB8AC3E}">
        <p14:creationId xmlns:p14="http://schemas.microsoft.com/office/powerpoint/2010/main" val="2279505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57200" y="1844824"/>
            <a:ext cx="8229600" cy="4281345"/>
          </a:xfrm>
          <a:ln>
            <a:solidFill>
              <a:schemeClr val="tx1"/>
            </a:solidFill>
          </a:ln>
        </p:spPr>
        <p:txBody>
          <a:bodyPr>
            <a:normAutofit fontScale="92500" lnSpcReduction="20000"/>
          </a:bodyPr>
          <a:lstStyle/>
          <a:p>
            <a:pPr marL="0" lvl="0" indent="0">
              <a:spcBef>
                <a:spcPct val="0"/>
              </a:spcBef>
              <a:buNone/>
              <a:defRPr/>
            </a:pPr>
            <a:r>
              <a:rPr lang="pt-BR" sz="2400" b="1" dirty="0">
                <a:solidFill>
                  <a:srgbClr val="006600"/>
                </a:solidFill>
              </a:rPr>
              <a:t>II – SOMOS FILHOS DA PROMESSA COMO ISAQUE</a:t>
            </a:r>
            <a:r>
              <a:rPr lang="pt-BR" sz="2400" b="1" dirty="0" smtClean="0">
                <a:solidFill>
                  <a:srgbClr val="006600"/>
                </a:solidFill>
              </a:rPr>
              <a:t>		     2</a:t>
            </a:r>
            <a:endParaRPr lang="pt-BR" sz="2400" b="1" dirty="0">
              <a:solidFill>
                <a:srgbClr val="006600"/>
              </a:solidFill>
            </a:endParaRPr>
          </a:p>
          <a:p>
            <a:pPr marL="0" lvl="0" indent="0">
              <a:spcBef>
                <a:spcPct val="0"/>
              </a:spcBef>
              <a:buNone/>
              <a:defRPr/>
            </a:pPr>
            <a:endParaRPr lang="pt-BR" sz="1300" b="1" dirty="0">
              <a:solidFill>
                <a:srgbClr val="006600"/>
              </a:solidFill>
            </a:endParaRPr>
          </a:p>
          <a:p>
            <a:pPr marL="0" lvl="0" indent="0" algn="just">
              <a:spcBef>
                <a:spcPct val="0"/>
              </a:spcBef>
              <a:buNone/>
              <a:defRPr/>
            </a:pPr>
            <a:r>
              <a:rPr lang="pt-BR" sz="2800" b="1" dirty="0" smtClean="0">
                <a:solidFill>
                  <a:srgbClr val="006600"/>
                </a:solidFill>
              </a:rPr>
              <a:t>	</a:t>
            </a:r>
            <a:r>
              <a:rPr lang="pt-BR" sz="2800" dirty="0">
                <a:latin typeface="Arial" pitchFamily="34" charset="0"/>
                <a:cs typeface="Arial" pitchFamily="34" charset="0"/>
              </a:rPr>
              <a:t>E é esta Jerusalém que sobressai a todos os montes e outeiros, é dela que sai a Palavra de Deus; é a ela que concorrerão todos os povos para aprenderem diretamente de Deus. Nota-se que aqui também está presente um dualismo entre o natural e o espiritual. Aquele que não é de Deus enxergará apenas o físico e continuará como Ismael – filho da escrava; no entanto, quem é </a:t>
            </a:r>
            <a:r>
              <a:rPr lang="pt-BR" sz="2800" dirty="0" smtClean="0">
                <a:latin typeface="Arial" pitchFamily="34" charset="0"/>
                <a:cs typeface="Arial" pitchFamily="34" charset="0"/>
              </a:rPr>
              <a:t>de Deus </a:t>
            </a:r>
            <a:r>
              <a:rPr lang="pt-BR" sz="2800" dirty="0">
                <a:latin typeface="Arial" pitchFamily="34" charset="0"/>
                <a:cs typeface="Arial" pitchFamily="34" charset="0"/>
              </a:rPr>
              <a:t>ouvirá a Palavra de Deus e será gerado de novo, do alto; não da vontade do varão, nem da carne, mas de Deus, para ser livre como </a:t>
            </a:r>
            <a:r>
              <a:rPr lang="pt-BR" sz="2800" dirty="0" smtClean="0">
                <a:latin typeface="Arial" pitchFamily="34" charset="0"/>
                <a:cs typeface="Arial" pitchFamily="34" charset="0"/>
              </a:rPr>
              <a:t>Isaque.		</a:t>
            </a:r>
            <a:r>
              <a:rPr lang="pt-BR" sz="1300" dirty="0" smtClean="0">
                <a:latin typeface="Arial" pitchFamily="34" charset="0"/>
                <a:cs typeface="Arial" pitchFamily="34" charset="0"/>
              </a:rPr>
              <a:t>(</a:t>
            </a:r>
            <a:r>
              <a:rPr lang="pt-BR" sz="1300" dirty="0" err="1">
                <a:solidFill>
                  <a:srgbClr val="0000CC"/>
                </a:solidFill>
                <a:latin typeface="Arial" pitchFamily="34" charset="0"/>
                <a:cs typeface="Arial" pitchFamily="34" charset="0"/>
              </a:rPr>
              <a:t>Is</a:t>
            </a:r>
            <a:r>
              <a:rPr lang="pt-BR" sz="1300" dirty="0">
                <a:solidFill>
                  <a:srgbClr val="0000CC"/>
                </a:solidFill>
                <a:latin typeface="Arial" pitchFamily="34" charset="0"/>
                <a:cs typeface="Arial" pitchFamily="34" charset="0"/>
              </a:rPr>
              <a:t> 2.2; </a:t>
            </a:r>
            <a:r>
              <a:rPr lang="pt-BR" sz="1300" dirty="0" err="1">
                <a:solidFill>
                  <a:srgbClr val="0000CC"/>
                </a:solidFill>
                <a:latin typeface="Arial" pitchFamily="34" charset="0"/>
                <a:cs typeface="Arial" pitchFamily="34" charset="0"/>
              </a:rPr>
              <a:t>Jo</a:t>
            </a:r>
            <a:r>
              <a:rPr lang="pt-BR" sz="1300" dirty="0">
                <a:solidFill>
                  <a:srgbClr val="0000CC"/>
                </a:solidFill>
                <a:latin typeface="Arial" pitchFamily="34" charset="0"/>
                <a:cs typeface="Arial" pitchFamily="34" charset="0"/>
              </a:rPr>
              <a:t> 1.12, 13; </a:t>
            </a:r>
            <a:r>
              <a:rPr lang="pt-BR" sz="1300" dirty="0" err="1">
                <a:solidFill>
                  <a:srgbClr val="0000CC"/>
                </a:solidFill>
                <a:latin typeface="Arial" pitchFamily="34" charset="0"/>
                <a:cs typeface="Arial" pitchFamily="34" charset="0"/>
              </a:rPr>
              <a:t>Hb</a:t>
            </a:r>
            <a:r>
              <a:rPr lang="pt-BR" sz="1300" dirty="0">
                <a:solidFill>
                  <a:srgbClr val="0000CC"/>
                </a:solidFill>
                <a:latin typeface="Arial" pitchFamily="34" charset="0"/>
                <a:cs typeface="Arial" pitchFamily="34" charset="0"/>
              </a:rPr>
              <a:t> 12.22; </a:t>
            </a:r>
            <a:r>
              <a:rPr lang="pt-BR" sz="1300" dirty="0" err="1">
                <a:solidFill>
                  <a:srgbClr val="0000CC"/>
                </a:solidFill>
                <a:latin typeface="Arial" pitchFamily="34" charset="0"/>
                <a:cs typeface="Arial" pitchFamily="34" charset="0"/>
              </a:rPr>
              <a:t>Ap</a:t>
            </a:r>
            <a:r>
              <a:rPr lang="pt-BR" sz="1300" dirty="0">
                <a:solidFill>
                  <a:srgbClr val="0000CC"/>
                </a:solidFill>
                <a:latin typeface="Arial" pitchFamily="34" charset="0"/>
                <a:cs typeface="Arial" pitchFamily="34" charset="0"/>
              </a:rPr>
              <a:t> 3.12</a:t>
            </a:r>
            <a:r>
              <a:rPr lang="pt-BR" sz="1300" dirty="0" smtClean="0">
                <a:latin typeface="Arial" pitchFamily="34" charset="0"/>
                <a:cs typeface="Arial" pitchFamily="34" charset="0"/>
              </a:rPr>
              <a:t>)</a:t>
            </a:r>
            <a:endParaRPr lang="pt-BR" sz="1300" dirty="0">
              <a:latin typeface="Arial" pitchFamily="34" charset="0"/>
              <a:cs typeface="Arial" pitchFamily="34" charset="0"/>
            </a:endParaRPr>
          </a:p>
        </p:txBody>
      </p:sp>
    </p:spTree>
    <p:extLst>
      <p:ext uri="{BB962C8B-B14F-4D97-AF65-F5344CB8AC3E}">
        <p14:creationId xmlns:p14="http://schemas.microsoft.com/office/powerpoint/2010/main" val="138629399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908720"/>
            <a:ext cx="7848872" cy="5328592"/>
          </a:xfrm>
          <a:ln>
            <a:solidFill>
              <a:srgbClr val="006600"/>
            </a:solidFill>
          </a:ln>
        </p:spPr>
        <p:txBody>
          <a:bodyPr>
            <a:noAutofit/>
          </a:bodyPr>
          <a:lstStyle/>
          <a:p>
            <a:pPr marL="0" indent="0" algn="ctr">
              <a:buNone/>
            </a:pPr>
            <a:endParaRPr lang="pt-BR" sz="2800" dirty="0" smtClean="0">
              <a:solidFill>
                <a:srgbClr val="0000CC"/>
              </a:solidFill>
            </a:endParaRPr>
          </a:p>
          <a:p>
            <a:pPr marL="0" indent="0" algn="ctr">
              <a:buNone/>
            </a:pPr>
            <a:r>
              <a:rPr lang="pt-BR" sz="3600" dirty="0" err="1">
                <a:solidFill>
                  <a:srgbClr val="0000CC"/>
                </a:solidFill>
                <a:latin typeface="Arial" pitchFamily="34" charset="0"/>
                <a:cs typeface="Arial" pitchFamily="34" charset="0"/>
              </a:rPr>
              <a:t>Is</a:t>
            </a:r>
            <a:r>
              <a:rPr lang="pt-BR" sz="3600" dirty="0">
                <a:solidFill>
                  <a:srgbClr val="0000CC"/>
                </a:solidFill>
                <a:latin typeface="Arial" pitchFamily="34" charset="0"/>
                <a:cs typeface="Arial" pitchFamily="34" charset="0"/>
              </a:rPr>
              <a:t> 2</a:t>
            </a:r>
            <a:r>
              <a:rPr lang="pt-BR" sz="3600" dirty="0" smtClean="0">
                <a:solidFill>
                  <a:srgbClr val="0000CC"/>
                </a:solidFill>
                <a:latin typeface="Arial" pitchFamily="34" charset="0"/>
                <a:cs typeface="Arial" pitchFamily="34" charset="0"/>
              </a:rPr>
              <a:t>.  2</a:t>
            </a:r>
          </a:p>
          <a:p>
            <a:pPr marL="0" indent="0" algn="ctr">
              <a:buNone/>
            </a:pPr>
            <a:endParaRPr lang="pt-BR" sz="3600" dirty="0">
              <a:solidFill>
                <a:srgbClr val="0000CC"/>
              </a:solidFill>
              <a:latin typeface="Arial" pitchFamily="34" charset="0"/>
              <a:cs typeface="Arial" pitchFamily="34" charset="0"/>
            </a:endParaRPr>
          </a:p>
          <a:p>
            <a:pPr marL="0" indent="0" algn="ctr">
              <a:buNone/>
            </a:pPr>
            <a:r>
              <a:rPr lang="pt-BR" sz="3600" dirty="0" err="1" smtClean="0">
                <a:solidFill>
                  <a:srgbClr val="0000CC"/>
                </a:solidFill>
                <a:latin typeface="Arial" pitchFamily="34" charset="0"/>
                <a:cs typeface="Arial" pitchFamily="34" charset="0"/>
              </a:rPr>
              <a:t>Jo</a:t>
            </a:r>
            <a:r>
              <a:rPr lang="pt-BR" sz="3600" dirty="0" smtClean="0">
                <a:solidFill>
                  <a:srgbClr val="0000CC"/>
                </a:solidFill>
                <a:latin typeface="Arial" pitchFamily="34" charset="0"/>
                <a:cs typeface="Arial" pitchFamily="34" charset="0"/>
              </a:rPr>
              <a:t> </a:t>
            </a:r>
            <a:r>
              <a:rPr lang="pt-BR" sz="3600" dirty="0">
                <a:solidFill>
                  <a:srgbClr val="0000CC"/>
                </a:solidFill>
                <a:latin typeface="Arial" pitchFamily="34" charset="0"/>
                <a:cs typeface="Arial" pitchFamily="34" charset="0"/>
              </a:rPr>
              <a:t>1</a:t>
            </a:r>
            <a:r>
              <a:rPr lang="pt-BR" sz="3600" dirty="0" smtClean="0">
                <a:solidFill>
                  <a:srgbClr val="0000CC"/>
                </a:solidFill>
                <a:latin typeface="Arial" pitchFamily="34" charset="0"/>
                <a:cs typeface="Arial" pitchFamily="34" charset="0"/>
              </a:rPr>
              <a:t>. 12</a:t>
            </a:r>
            <a:r>
              <a:rPr lang="pt-BR" sz="3600" dirty="0">
                <a:solidFill>
                  <a:srgbClr val="0000CC"/>
                </a:solidFill>
                <a:latin typeface="Arial" pitchFamily="34" charset="0"/>
                <a:cs typeface="Arial" pitchFamily="34" charset="0"/>
              </a:rPr>
              <a:t>, </a:t>
            </a:r>
            <a:r>
              <a:rPr lang="pt-BR" sz="3600" dirty="0" smtClean="0">
                <a:solidFill>
                  <a:srgbClr val="0000CC"/>
                </a:solidFill>
                <a:latin typeface="Arial" pitchFamily="34" charset="0"/>
                <a:cs typeface="Arial" pitchFamily="34" charset="0"/>
              </a:rPr>
              <a:t>13</a:t>
            </a:r>
          </a:p>
          <a:p>
            <a:pPr marL="0" indent="0" algn="ctr">
              <a:buNone/>
            </a:pPr>
            <a:endParaRPr lang="pt-BR" sz="3600" dirty="0">
              <a:solidFill>
                <a:srgbClr val="0000CC"/>
              </a:solidFill>
              <a:latin typeface="Arial" pitchFamily="34" charset="0"/>
              <a:cs typeface="Arial" pitchFamily="34" charset="0"/>
            </a:endParaRPr>
          </a:p>
          <a:p>
            <a:pPr marL="0" indent="0" algn="ctr">
              <a:buNone/>
            </a:pPr>
            <a:r>
              <a:rPr lang="pt-BR" sz="3600" dirty="0" err="1" smtClean="0">
                <a:solidFill>
                  <a:srgbClr val="0000CC"/>
                </a:solidFill>
                <a:latin typeface="Arial" pitchFamily="34" charset="0"/>
                <a:cs typeface="Arial" pitchFamily="34" charset="0"/>
              </a:rPr>
              <a:t>Hb</a:t>
            </a:r>
            <a:r>
              <a:rPr lang="pt-BR" sz="3600" dirty="0" smtClean="0">
                <a:solidFill>
                  <a:srgbClr val="0000CC"/>
                </a:solidFill>
                <a:latin typeface="Arial" pitchFamily="34" charset="0"/>
                <a:cs typeface="Arial" pitchFamily="34" charset="0"/>
              </a:rPr>
              <a:t> 12.  22</a:t>
            </a:r>
          </a:p>
          <a:p>
            <a:pPr marL="0" indent="0" algn="ctr">
              <a:buNone/>
            </a:pPr>
            <a:endParaRPr lang="pt-BR" sz="3600" dirty="0">
              <a:solidFill>
                <a:srgbClr val="0000CC"/>
              </a:solidFill>
              <a:latin typeface="Arial" pitchFamily="34" charset="0"/>
              <a:cs typeface="Arial" pitchFamily="34" charset="0"/>
            </a:endParaRPr>
          </a:p>
          <a:p>
            <a:pPr marL="0" indent="0" algn="ctr">
              <a:buNone/>
            </a:pPr>
            <a:r>
              <a:rPr lang="pt-BR" sz="3600" dirty="0" err="1" smtClean="0">
                <a:solidFill>
                  <a:srgbClr val="0000CC"/>
                </a:solidFill>
                <a:latin typeface="Arial" pitchFamily="34" charset="0"/>
                <a:cs typeface="Arial" pitchFamily="34" charset="0"/>
              </a:rPr>
              <a:t>Ap</a:t>
            </a:r>
            <a:r>
              <a:rPr lang="pt-BR" sz="3600" dirty="0" smtClean="0">
                <a:solidFill>
                  <a:srgbClr val="0000CC"/>
                </a:solidFill>
                <a:latin typeface="Arial" pitchFamily="34" charset="0"/>
                <a:cs typeface="Arial" pitchFamily="34" charset="0"/>
              </a:rPr>
              <a:t> </a:t>
            </a:r>
            <a:r>
              <a:rPr lang="pt-BR" sz="3600" dirty="0">
                <a:solidFill>
                  <a:srgbClr val="0000CC"/>
                </a:solidFill>
                <a:latin typeface="Arial" pitchFamily="34" charset="0"/>
                <a:cs typeface="Arial" pitchFamily="34" charset="0"/>
              </a:rPr>
              <a:t>3</a:t>
            </a:r>
            <a:r>
              <a:rPr lang="pt-BR" sz="3600" dirty="0" smtClean="0">
                <a:solidFill>
                  <a:srgbClr val="0000CC"/>
                </a:solidFill>
                <a:latin typeface="Arial" pitchFamily="34" charset="0"/>
                <a:cs typeface="Arial" pitchFamily="34" charset="0"/>
              </a:rPr>
              <a:t>.  12</a:t>
            </a:r>
            <a:endParaRPr lang="pt-BR" sz="1800" dirty="0">
              <a:solidFill>
                <a:srgbClr val="0000CC"/>
              </a:solidFill>
            </a:endParaRPr>
          </a:p>
        </p:txBody>
      </p:sp>
    </p:spTree>
    <p:extLst>
      <p:ext uri="{BB962C8B-B14F-4D97-AF65-F5344CB8AC3E}">
        <p14:creationId xmlns:p14="http://schemas.microsoft.com/office/powerpoint/2010/main" val="212558227"/>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OS </a:t>
            </a:r>
            <a:r>
              <a:rPr lang="pt-BR" sz="3000" b="1" dirty="0" smtClean="0">
                <a:solidFill>
                  <a:srgbClr val="006600"/>
                </a:solidFill>
              </a:rPr>
              <a:t>DOIS FILHOS DE ABRAÃO</a:t>
            </a:r>
            <a:r>
              <a:rPr lang="pt-BR" sz="3300" b="1" dirty="0" smtClean="0">
                <a:solidFill>
                  <a:srgbClr val="006600"/>
                </a:solidFill>
              </a:rPr>
              <a:t>								</a:t>
            </a:r>
            <a:r>
              <a:rPr lang="pt-BR" sz="3000" dirty="0" smtClean="0">
                <a:solidFill>
                  <a:srgbClr val="006600"/>
                </a:solidFill>
              </a:rPr>
              <a:t>(vv. 21-24)</a:t>
            </a:r>
          </a:p>
          <a:p>
            <a:pPr marL="0" indent="0">
              <a:buNone/>
            </a:pPr>
            <a:r>
              <a:rPr lang="pt-BR" sz="3000" b="1" dirty="0" smtClean="0">
                <a:solidFill>
                  <a:srgbClr val="006600"/>
                </a:solidFill>
              </a:rPr>
              <a:t>II </a:t>
            </a:r>
            <a:r>
              <a:rPr lang="pt-BR" sz="3000" b="1" dirty="0">
                <a:solidFill>
                  <a:srgbClr val="006600"/>
                </a:solidFill>
              </a:rPr>
              <a:t>– </a:t>
            </a:r>
            <a:r>
              <a:rPr lang="pt-BR" sz="3000" b="1" dirty="0" smtClean="0">
                <a:solidFill>
                  <a:srgbClr val="006600"/>
                </a:solidFill>
              </a:rPr>
              <a:t>SOMOS FILHOS </a:t>
            </a:r>
            <a:r>
              <a:rPr lang="pt-BR" sz="3000" b="1" dirty="0">
                <a:solidFill>
                  <a:srgbClr val="006600"/>
                </a:solidFill>
              </a:rPr>
              <a:t>DA PROMESSA COMO ISAQUE</a:t>
            </a:r>
            <a:r>
              <a:rPr lang="pt-BR" sz="3000" b="1" dirty="0" smtClean="0">
                <a:solidFill>
                  <a:srgbClr val="006600"/>
                </a:solidFill>
              </a:rPr>
              <a:t>						</a:t>
            </a:r>
            <a:r>
              <a:rPr lang="pt-BR" sz="3000" dirty="0" smtClean="0">
                <a:solidFill>
                  <a:srgbClr val="006600"/>
                </a:solidFill>
              </a:rPr>
              <a:t>(vv. 25-28)</a:t>
            </a:r>
          </a:p>
          <a:p>
            <a:pPr marL="0" indent="0">
              <a:buNone/>
            </a:pPr>
            <a:r>
              <a:rPr lang="pt-BR" sz="3000" b="1" dirty="0">
                <a:solidFill>
                  <a:srgbClr val="FF0000"/>
                </a:solidFill>
              </a:rPr>
              <a:t>III – PERSEGUIÇÃO DOS CARNAIS CONTRA OS </a:t>
            </a:r>
            <a:endParaRPr lang="pt-BR" sz="3000" b="1" dirty="0" smtClean="0">
              <a:solidFill>
                <a:srgbClr val="FF0000"/>
              </a:solidFill>
            </a:endParaRPr>
          </a:p>
          <a:p>
            <a:pPr marL="0" indent="0">
              <a:buNone/>
            </a:pPr>
            <a:r>
              <a:rPr lang="pt-BR" sz="3000" b="1" dirty="0">
                <a:solidFill>
                  <a:srgbClr val="FF0000"/>
                </a:solidFill>
              </a:rPr>
              <a:t>	</a:t>
            </a:r>
            <a:r>
              <a:rPr lang="pt-BR" sz="3000" b="1" dirty="0" smtClean="0">
                <a:solidFill>
                  <a:srgbClr val="FF0000"/>
                </a:solidFill>
              </a:rPr>
              <a:t>ESPIRITUAIS	</a:t>
            </a:r>
            <a:r>
              <a:rPr lang="pt-BR" sz="3000" b="1" dirty="0" smtClean="0">
                <a:solidFill>
                  <a:srgbClr val="006600"/>
                </a:solidFill>
              </a:rPr>
              <a:t>		</a:t>
            </a:r>
            <a:r>
              <a:rPr lang="pt-BR" sz="3000" dirty="0" smtClean="0">
                <a:solidFill>
                  <a:srgbClr val="006600"/>
                </a:solidFill>
              </a:rPr>
              <a:t>(vv. 29-31)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a:t>
            </a:r>
            <a:r>
              <a:rPr lang="pt-BR" sz="3500" b="1" dirty="0" smtClean="0">
                <a:solidFill>
                  <a:srgbClr val="006600"/>
                </a:solidFill>
              </a:rPr>
              <a:t>Conclusão</a:t>
            </a:r>
            <a:endParaRPr lang="pt-BR" sz="3500" b="1" dirty="0">
              <a:solidFill>
                <a:srgbClr val="006600"/>
              </a:solidFill>
            </a:endParaRPr>
          </a:p>
        </p:txBody>
      </p:sp>
    </p:spTree>
    <p:extLst>
      <p:ext uri="{BB962C8B-B14F-4D97-AF65-F5344CB8AC3E}">
        <p14:creationId xmlns:p14="http://schemas.microsoft.com/office/powerpoint/2010/main" val="406590841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066130"/>
          </a:xfrm>
        </p:spPr>
        <p:txBody>
          <a:bodyPr>
            <a:normAutofit fontScale="90000"/>
          </a:bodyPr>
          <a:lstStyle/>
          <a:p>
            <a:pPr marL="342900" lvl="0" indent="-342900" fontAlgn="base">
              <a:spcBef>
                <a:spcPct val="20000"/>
              </a:spcBef>
              <a:spcAft>
                <a:spcPct val="0"/>
              </a:spcAft>
              <a:defRPr/>
            </a:pPr>
            <a:r>
              <a:rPr lang="pt-BR" sz="2900" dirty="0">
                <a:solidFill>
                  <a:srgbClr val="7030A0"/>
                </a:solidFill>
                <a:latin typeface="Arial Black" pitchFamily="34" charset="0"/>
              </a:rPr>
              <a:t>CARTA  AOS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57200" y="1700808"/>
            <a:ext cx="8229600" cy="4680520"/>
          </a:xfrm>
          <a:ln>
            <a:solidFill>
              <a:schemeClr val="tx1"/>
            </a:solidFill>
          </a:ln>
        </p:spPr>
        <p:txBody>
          <a:bodyPr>
            <a:noAutofit/>
          </a:bodyPr>
          <a:lstStyle/>
          <a:p>
            <a:pPr marL="0" lvl="0" indent="0" algn="just">
              <a:spcBef>
                <a:spcPct val="0"/>
              </a:spcBef>
              <a:buNone/>
              <a:defRPr/>
            </a:pPr>
            <a:r>
              <a:rPr lang="pt-BR" sz="2200" b="1" dirty="0">
                <a:solidFill>
                  <a:srgbClr val="006600"/>
                </a:solidFill>
              </a:rPr>
              <a:t>III – PERSEGUIÇÃO DOS CARNAIS CONTRA OS </a:t>
            </a:r>
            <a:r>
              <a:rPr lang="pt-BR" sz="2200" b="1" dirty="0" smtClean="0">
                <a:solidFill>
                  <a:srgbClr val="006600"/>
                </a:solidFill>
              </a:rPr>
              <a:t>ESPIRITUAIS</a:t>
            </a:r>
            <a:r>
              <a:rPr lang="pt-BR" sz="2200" b="1" dirty="0">
                <a:solidFill>
                  <a:srgbClr val="006600"/>
                </a:solidFill>
              </a:rPr>
              <a:t>	</a:t>
            </a:r>
            <a:r>
              <a:rPr lang="pt-BR" sz="2400" b="1" dirty="0">
                <a:solidFill>
                  <a:srgbClr val="006600"/>
                </a:solidFill>
              </a:rPr>
              <a:t>	</a:t>
            </a:r>
            <a:r>
              <a:rPr lang="pt-BR" sz="2400" b="1" dirty="0" smtClean="0">
                <a:solidFill>
                  <a:srgbClr val="006600"/>
                </a:solidFill>
              </a:rPr>
              <a:t>	      			</a:t>
            </a:r>
            <a:r>
              <a:rPr lang="pt-BR" sz="2400" dirty="0" smtClean="0">
                <a:solidFill>
                  <a:srgbClr val="00B050"/>
                </a:solidFill>
              </a:rPr>
              <a:t>(</a:t>
            </a:r>
            <a:r>
              <a:rPr lang="pt-BR" sz="2400" dirty="0" smtClean="0">
                <a:solidFill>
                  <a:srgbClr val="0000CC"/>
                </a:solidFill>
                <a:latin typeface="Arial" pitchFamily="34" charset="0"/>
                <a:cs typeface="Arial" pitchFamily="34" charset="0"/>
              </a:rPr>
              <a:t>4. 29-31</a:t>
            </a:r>
            <a:r>
              <a:rPr lang="pt-BR" sz="2400" dirty="0" smtClean="0">
                <a:solidFill>
                  <a:srgbClr val="00B050"/>
                </a:solidFill>
                <a:latin typeface="Arial" pitchFamily="34" charset="0"/>
                <a:cs typeface="Arial" pitchFamily="34" charset="0"/>
              </a:rPr>
              <a:t>)</a:t>
            </a:r>
            <a:endParaRPr lang="pt-BR" sz="2400" dirty="0" smtClean="0">
              <a:solidFill>
                <a:srgbClr val="0000CC"/>
              </a:solidFill>
              <a:latin typeface="Arial" pitchFamily="34" charset="0"/>
              <a:cs typeface="Arial" pitchFamily="34" charset="0"/>
            </a:endParaRPr>
          </a:p>
          <a:p>
            <a:pPr marL="0" lvl="0" indent="0" algn="just">
              <a:spcBef>
                <a:spcPct val="0"/>
              </a:spcBef>
              <a:buNone/>
              <a:defRPr/>
            </a:pPr>
            <a:r>
              <a:rPr lang="pt-BR" dirty="0">
                <a:solidFill>
                  <a:srgbClr val="0000CC"/>
                </a:solidFill>
                <a:latin typeface="Arial" pitchFamily="34" charset="0"/>
                <a:cs typeface="Arial" pitchFamily="34" charset="0"/>
              </a:rPr>
              <a:t>29  Mas, como, então, aquele que era gerado segundo a carne perseguia o que o era segundo o Espírito, assim é também, agora.  30  Mas que diz a Escritura? Lança fora a escrava e seu filho, porque, de modo algum, o filho da escrava herdará com o filho da livre</a:t>
            </a:r>
            <a:r>
              <a:rPr lang="pt-BR" dirty="0" smtClean="0">
                <a:solidFill>
                  <a:srgbClr val="0000CC"/>
                </a:solidFill>
                <a:latin typeface="Arial" pitchFamily="34" charset="0"/>
                <a:cs typeface="Arial" pitchFamily="34" charset="0"/>
              </a:rPr>
              <a:t>.  31  </a:t>
            </a:r>
            <a:r>
              <a:rPr lang="pt-BR" dirty="0">
                <a:solidFill>
                  <a:srgbClr val="0000CC"/>
                </a:solidFill>
                <a:latin typeface="Arial" pitchFamily="34" charset="0"/>
                <a:cs typeface="Arial" pitchFamily="34" charset="0"/>
              </a:rPr>
              <a:t>De maneira que, irmãos, somos filhos não da escrava, mas da livre.</a:t>
            </a:r>
          </a:p>
        </p:txBody>
      </p:sp>
    </p:spTree>
    <p:extLst>
      <p:ext uri="{BB962C8B-B14F-4D97-AF65-F5344CB8AC3E}">
        <p14:creationId xmlns:p14="http://schemas.microsoft.com/office/powerpoint/2010/main" val="471597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37920" y="2564904"/>
            <a:ext cx="1481752" cy="2844316"/>
          </a:xfrm>
          <a:ln>
            <a:solidFill>
              <a:schemeClr val="accent6">
                <a:lumMod val="75000"/>
              </a:schemeClr>
            </a:solidFill>
          </a:ln>
        </p:spPr>
        <p:txBody>
          <a:bodyPr>
            <a:normAutofit/>
          </a:bodyPr>
          <a:lstStyle/>
          <a:p>
            <a:pPr marL="342900" lvl="0" indent="-342900" fontAlgn="base">
              <a:spcAft>
                <a:spcPct val="0"/>
              </a:spcAft>
              <a:defRPr/>
            </a:pPr>
            <a:r>
              <a:rPr lang="pt-BR" sz="3900" b="1" i="1" dirty="0" smtClean="0">
                <a:solidFill>
                  <a:schemeClr val="accent6">
                    <a:lumMod val="50000"/>
                  </a:schemeClr>
                </a:solidFill>
                <a:cs typeface="Arial" charset="0"/>
              </a:rPr>
              <a:t>EBD</a:t>
            </a:r>
          </a:p>
          <a:p>
            <a:pPr marL="342900" lvl="0" indent="-342900" fontAlgn="base">
              <a:spcAft>
                <a:spcPct val="0"/>
              </a:spcAft>
              <a:defRPr/>
            </a:pPr>
            <a:r>
              <a:rPr lang="pt-BR" sz="3900" b="1" i="1" dirty="0" smtClean="0">
                <a:solidFill>
                  <a:schemeClr val="accent6">
                    <a:lumMod val="50000"/>
                  </a:schemeClr>
                </a:solidFill>
                <a:cs typeface="Arial" charset="0"/>
              </a:rPr>
              <a:t>2º</a:t>
            </a:r>
          </a:p>
          <a:p>
            <a:pPr marL="342900" lvl="0" indent="-342900" fontAlgn="base">
              <a:spcAft>
                <a:spcPct val="0"/>
              </a:spcAft>
              <a:defRPr/>
            </a:pPr>
            <a:r>
              <a:rPr lang="pt-BR" sz="3900" b="1" i="1" dirty="0" smtClean="0">
                <a:solidFill>
                  <a:schemeClr val="accent6">
                    <a:lumMod val="50000"/>
                  </a:schemeClr>
                </a:solidFill>
                <a:cs typeface="Arial" charset="0"/>
              </a:rPr>
              <a:t>TRIM.</a:t>
            </a:r>
          </a:p>
          <a:p>
            <a:pPr marL="342900" lvl="0" indent="-342900" fontAlgn="base">
              <a:spcAft>
                <a:spcPct val="0"/>
              </a:spcAft>
              <a:defRPr/>
            </a:pPr>
            <a:r>
              <a:rPr lang="pt-BR" sz="3900" b="1" i="1" dirty="0" smtClean="0">
                <a:solidFill>
                  <a:schemeClr val="accent6">
                    <a:lumMod val="50000"/>
                  </a:schemeClr>
                </a:solidFill>
                <a:cs typeface="Arial" charset="0"/>
              </a:rPr>
              <a:t>2021</a:t>
            </a:r>
            <a:endParaRPr lang="pt-BR" dirty="0"/>
          </a:p>
        </p:txBody>
      </p:sp>
      <p:sp>
        <p:nvSpPr>
          <p:cNvPr id="7" name="Retângulo 6"/>
          <p:cNvSpPr/>
          <p:nvPr/>
        </p:nvSpPr>
        <p:spPr>
          <a:xfrm>
            <a:off x="755577" y="518390"/>
            <a:ext cx="7956376" cy="707886"/>
          </a:xfrm>
          <a:prstGeom prst="rect">
            <a:avLst/>
          </a:prstGeom>
        </p:spPr>
        <p:txBody>
          <a:bodyPr wrap="square">
            <a:spAutoFit/>
          </a:bodyPr>
          <a:lstStyle/>
          <a:p>
            <a:pPr algn="ctr"/>
            <a:r>
              <a:rPr lang="pt-BR" sz="4000" dirty="0" smtClean="0">
                <a:solidFill>
                  <a:srgbClr val="7030A0"/>
                </a:solidFill>
                <a:latin typeface="Arial Black" pitchFamily="34" charset="0"/>
                <a:ea typeface="+mj-ea"/>
                <a:cs typeface="+mj-cs"/>
              </a:rPr>
              <a:t>CARTA  AOS  GÁLATAS</a:t>
            </a:r>
            <a:endParaRPr lang="pt-BR" sz="4000" dirty="0"/>
          </a:p>
        </p:txBody>
      </p:sp>
      <p:pic>
        <p:nvPicPr>
          <p:cNvPr id="2" name="Imagem 1"/>
          <p:cNvPicPr>
            <a:picLocks noChangeAspect="1"/>
          </p:cNvPicPr>
          <p:nvPr/>
        </p:nvPicPr>
        <p:blipFill>
          <a:blip r:embed="rId2"/>
          <a:stretch>
            <a:fillRect/>
          </a:stretch>
        </p:blipFill>
        <p:spPr>
          <a:xfrm>
            <a:off x="1757592" y="1260556"/>
            <a:ext cx="7386408" cy="5663145"/>
          </a:xfrm>
          <a:prstGeom prst="rect">
            <a:avLst/>
          </a:prstGeom>
        </p:spPr>
      </p:pic>
      <p:sp>
        <p:nvSpPr>
          <p:cNvPr id="6" name="Seta para Baixo 5"/>
          <p:cNvSpPr/>
          <p:nvPr/>
        </p:nvSpPr>
        <p:spPr>
          <a:xfrm>
            <a:off x="6012160" y="1260556"/>
            <a:ext cx="504057" cy="812214"/>
          </a:xfrm>
          <a:prstGeom prst="downArrow">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spTree>
    <p:extLst>
      <p:ext uri="{BB962C8B-B14F-4D97-AF65-F5344CB8AC3E}">
        <p14:creationId xmlns:p14="http://schemas.microsoft.com/office/powerpoint/2010/main" val="5971890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57200" y="1916832"/>
            <a:ext cx="8229600" cy="4209337"/>
          </a:xfrm>
          <a:ln>
            <a:solidFill>
              <a:schemeClr val="tx1"/>
            </a:solidFill>
          </a:ln>
        </p:spPr>
        <p:txBody>
          <a:bodyPr>
            <a:normAutofit fontScale="92500" lnSpcReduction="20000"/>
          </a:bodyPr>
          <a:lstStyle/>
          <a:p>
            <a:pPr marL="0" lvl="0" indent="0" algn="just">
              <a:spcBef>
                <a:spcPct val="0"/>
              </a:spcBef>
              <a:buNone/>
              <a:defRPr/>
            </a:pPr>
            <a:r>
              <a:rPr lang="pt-BR" sz="2600" b="1" dirty="0">
                <a:solidFill>
                  <a:srgbClr val="006600"/>
                </a:solidFill>
              </a:rPr>
              <a:t>III – PERSEGUIÇÃO DOS CARNAIS CONTRA OS ESPIRITUAIS</a:t>
            </a:r>
            <a:r>
              <a:rPr lang="pt-BR" sz="2600" b="1" dirty="0" smtClean="0">
                <a:solidFill>
                  <a:srgbClr val="006600"/>
                </a:solidFill>
              </a:rPr>
              <a:t>	      1 </a:t>
            </a:r>
          </a:p>
          <a:p>
            <a:pPr marL="0" lvl="0" indent="0" algn="just">
              <a:spcBef>
                <a:spcPct val="0"/>
              </a:spcBef>
              <a:buNone/>
              <a:defRPr/>
            </a:pPr>
            <a:endParaRPr lang="pt-BR" sz="800" b="1" dirty="0" smtClean="0">
              <a:solidFill>
                <a:srgbClr val="006600"/>
              </a:solidFill>
            </a:endParaRPr>
          </a:p>
          <a:p>
            <a:pPr marL="0" lvl="0" indent="0" algn="just">
              <a:spcBef>
                <a:spcPct val="0"/>
              </a:spcBef>
              <a:buNone/>
              <a:defRPr/>
            </a:pPr>
            <a:r>
              <a:rPr lang="pt-BR" sz="2800" b="1" dirty="0">
                <a:solidFill>
                  <a:srgbClr val="006600"/>
                </a:solidFill>
              </a:rPr>
              <a:t>	</a:t>
            </a:r>
            <a:r>
              <a:rPr lang="pt-BR" dirty="0"/>
              <a:t>Mais uma vez Paulo qualifica aqueles judaizantes que perturbavam as igrejas, </a:t>
            </a:r>
            <a:r>
              <a:rPr lang="pt-BR" dirty="0" smtClean="0"/>
              <a:t>como </a:t>
            </a:r>
            <a:r>
              <a:rPr lang="pt-BR" dirty="0"/>
              <a:t>perseguidores do evangelho, relacionando isto também com o fato de que o filho da escrava perseguia e zombava do filho da livre. Este é o enredo do Primeiro Testamento: a perseguição infligida aos que tinham a promessa de Deus. Isso é visto na vida de Jacó, assim como na de José etc.; tal perseguição era causada pela inveja que se tinha daquele que era possuidor da promessa.</a:t>
            </a:r>
            <a:endParaRPr lang="pt-BR" sz="1100" dirty="0">
              <a:latin typeface="Arial" pitchFamily="34" charset="0"/>
              <a:cs typeface="Arial" pitchFamily="34" charset="0"/>
            </a:endParaRPr>
          </a:p>
        </p:txBody>
      </p:sp>
    </p:spTree>
    <p:extLst>
      <p:ext uri="{BB962C8B-B14F-4D97-AF65-F5344CB8AC3E}">
        <p14:creationId xmlns:p14="http://schemas.microsoft.com/office/powerpoint/2010/main" val="13862939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p>
        </p:txBody>
      </p:sp>
      <p:sp>
        <p:nvSpPr>
          <p:cNvPr id="3" name="Espaço Reservado para Conteúdo 2"/>
          <p:cNvSpPr>
            <a:spLocks noGrp="1"/>
          </p:cNvSpPr>
          <p:nvPr>
            <p:ph idx="1"/>
          </p:nvPr>
        </p:nvSpPr>
        <p:spPr>
          <a:xfrm>
            <a:off x="457200" y="1700808"/>
            <a:ext cx="8229600" cy="4425361"/>
          </a:xfrm>
          <a:ln>
            <a:solidFill>
              <a:schemeClr val="tx1"/>
            </a:solidFill>
          </a:ln>
        </p:spPr>
        <p:txBody>
          <a:bodyPr>
            <a:normAutofit/>
          </a:bodyPr>
          <a:lstStyle/>
          <a:p>
            <a:pPr marL="0" lvl="0" indent="0" algn="just">
              <a:spcBef>
                <a:spcPct val="0"/>
              </a:spcBef>
              <a:buNone/>
              <a:defRPr/>
            </a:pPr>
            <a:r>
              <a:rPr lang="pt-BR" sz="2300" b="1" dirty="0">
                <a:solidFill>
                  <a:srgbClr val="006600"/>
                </a:solidFill>
              </a:rPr>
              <a:t>III – PERSEGUIÇÃO DOS CARNAIS CONTRA OS ESPIRITUAIS</a:t>
            </a:r>
            <a:r>
              <a:rPr lang="pt-BR" sz="2300" b="1" dirty="0" smtClean="0">
                <a:solidFill>
                  <a:srgbClr val="006600"/>
                </a:solidFill>
              </a:rPr>
              <a:t>	     </a:t>
            </a:r>
            <a:r>
              <a:rPr lang="pt-BR" sz="2400" b="1" dirty="0" smtClean="0">
                <a:solidFill>
                  <a:srgbClr val="006600"/>
                </a:solidFill>
              </a:rPr>
              <a:t>2</a:t>
            </a:r>
            <a:r>
              <a:rPr lang="pt-BR" sz="1200" b="1" dirty="0" smtClean="0">
                <a:solidFill>
                  <a:srgbClr val="006600"/>
                </a:solidFill>
              </a:rPr>
              <a:t>		</a:t>
            </a:r>
            <a:r>
              <a:rPr lang="pt-BR" sz="1200" b="1" dirty="0">
                <a:solidFill>
                  <a:srgbClr val="006600"/>
                </a:solidFill>
              </a:rPr>
              <a:t>	</a:t>
            </a:r>
            <a:endParaRPr lang="pt-BR" sz="1200" b="1" dirty="0" smtClean="0">
              <a:solidFill>
                <a:srgbClr val="006600"/>
              </a:solidFill>
            </a:endParaRPr>
          </a:p>
          <a:p>
            <a:pPr marL="0" lvl="0" indent="0" algn="just">
              <a:spcBef>
                <a:spcPct val="0"/>
              </a:spcBef>
              <a:buNone/>
              <a:defRPr/>
            </a:pPr>
            <a:r>
              <a:rPr lang="pt-BR" sz="2800" b="1" dirty="0">
                <a:solidFill>
                  <a:srgbClr val="006600"/>
                </a:solidFill>
                <a:latin typeface="Arial" pitchFamily="34" charset="0"/>
                <a:cs typeface="Arial" pitchFamily="34" charset="0"/>
              </a:rPr>
              <a:t>	</a:t>
            </a:r>
            <a:r>
              <a:rPr lang="pt-BR" sz="2800" dirty="0">
                <a:latin typeface="Arial" pitchFamily="34" charset="0"/>
                <a:cs typeface="Arial" pitchFamily="34" charset="0"/>
              </a:rPr>
              <a:t>Esta perseguição alcança, portanto, o Novo Testamento, como a realidade da batalha entre aquele que é carnal e o que é espiritual. Ela se estabelece então entre os gentios, que agora são considerados como filhos, e isso desperta o ciúme e a inveja do filho mais velho – os judeus. Tal situação é bem esclarecida por Jesus na parábola dos dois </a:t>
            </a:r>
            <a:r>
              <a:rPr lang="pt-BR" sz="2800" dirty="0" smtClean="0">
                <a:latin typeface="Arial" pitchFamily="34" charset="0"/>
                <a:cs typeface="Arial" pitchFamily="34" charset="0"/>
              </a:rPr>
              <a:t>filhos.	</a:t>
            </a:r>
            <a:r>
              <a:rPr lang="pt-BR" sz="1100" dirty="0" smtClean="0">
                <a:latin typeface="Arial" pitchFamily="34" charset="0"/>
                <a:cs typeface="Arial" pitchFamily="34" charset="0"/>
              </a:rPr>
              <a:t> </a:t>
            </a:r>
            <a:r>
              <a:rPr lang="pt-BR" sz="1100" dirty="0">
                <a:latin typeface="Arial" pitchFamily="34" charset="0"/>
                <a:cs typeface="Arial" pitchFamily="34" charset="0"/>
              </a:rPr>
              <a:t>(</a:t>
            </a:r>
            <a:r>
              <a:rPr lang="pt-BR" sz="1100" dirty="0" err="1">
                <a:solidFill>
                  <a:srgbClr val="0000CC"/>
                </a:solidFill>
                <a:latin typeface="Arial" pitchFamily="34" charset="0"/>
                <a:cs typeface="Arial" pitchFamily="34" charset="0"/>
              </a:rPr>
              <a:t>Lc</a:t>
            </a:r>
            <a:r>
              <a:rPr lang="pt-BR" sz="1100" dirty="0">
                <a:solidFill>
                  <a:srgbClr val="0000CC"/>
                </a:solidFill>
                <a:latin typeface="Arial" pitchFamily="34" charset="0"/>
                <a:cs typeface="Arial" pitchFamily="34" charset="0"/>
              </a:rPr>
              <a:t> 15.25-32</a:t>
            </a:r>
            <a:r>
              <a:rPr lang="pt-BR" sz="1100" dirty="0" smtClean="0">
                <a:latin typeface="Arial" pitchFamily="34" charset="0"/>
                <a:cs typeface="Arial" pitchFamily="34" charset="0"/>
              </a:rPr>
              <a:t>)</a:t>
            </a:r>
            <a:endParaRPr lang="pt-BR" sz="1100" dirty="0">
              <a:latin typeface="Arial" pitchFamily="34" charset="0"/>
              <a:cs typeface="Arial" pitchFamily="34" charset="0"/>
            </a:endParaRPr>
          </a:p>
        </p:txBody>
      </p:sp>
    </p:spTree>
    <p:extLst>
      <p:ext uri="{BB962C8B-B14F-4D97-AF65-F5344CB8AC3E}">
        <p14:creationId xmlns:p14="http://schemas.microsoft.com/office/powerpoint/2010/main" val="274626387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ço Reservado para Conteúdo 2"/>
          <p:cNvSpPr>
            <a:spLocks noGrp="1"/>
          </p:cNvSpPr>
          <p:nvPr>
            <p:ph idx="1"/>
          </p:nvPr>
        </p:nvSpPr>
        <p:spPr>
          <a:xfrm>
            <a:off x="683568" y="2852936"/>
            <a:ext cx="7848872" cy="2376264"/>
          </a:xfrm>
          <a:ln>
            <a:solidFill>
              <a:srgbClr val="006600"/>
            </a:solidFill>
          </a:ln>
        </p:spPr>
        <p:txBody>
          <a:bodyPr>
            <a:noAutofit/>
          </a:bodyPr>
          <a:lstStyle/>
          <a:p>
            <a:pPr marL="0" indent="0" algn="ctr">
              <a:buNone/>
            </a:pPr>
            <a:endParaRPr lang="pt-BR" sz="2800" dirty="0" smtClean="0">
              <a:solidFill>
                <a:srgbClr val="0000CC"/>
              </a:solidFill>
            </a:endParaRPr>
          </a:p>
          <a:p>
            <a:pPr marL="0" indent="0" algn="ctr">
              <a:buNone/>
            </a:pPr>
            <a:r>
              <a:rPr lang="pt-BR" sz="3600" dirty="0" err="1">
                <a:solidFill>
                  <a:srgbClr val="0000CC"/>
                </a:solidFill>
                <a:latin typeface="Arial" pitchFamily="34" charset="0"/>
                <a:cs typeface="Arial" pitchFamily="34" charset="0"/>
              </a:rPr>
              <a:t>Lc</a:t>
            </a:r>
            <a:r>
              <a:rPr lang="pt-BR" sz="3600" dirty="0">
                <a:solidFill>
                  <a:srgbClr val="0000CC"/>
                </a:solidFill>
                <a:latin typeface="Arial" pitchFamily="34" charset="0"/>
                <a:cs typeface="Arial" pitchFamily="34" charset="0"/>
              </a:rPr>
              <a:t> 15</a:t>
            </a:r>
            <a:r>
              <a:rPr lang="pt-BR" sz="3600" dirty="0" smtClean="0">
                <a:solidFill>
                  <a:srgbClr val="0000CC"/>
                </a:solidFill>
                <a:latin typeface="Arial" pitchFamily="34" charset="0"/>
                <a:cs typeface="Arial" pitchFamily="34" charset="0"/>
              </a:rPr>
              <a:t>.  25-32</a:t>
            </a:r>
            <a:endParaRPr lang="pt-BR" sz="1800" dirty="0">
              <a:solidFill>
                <a:srgbClr val="0000CC"/>
              </a:solidFill>
            </a:endParaRPr>
          </a:p>
        </p:txBody>
      </p:sp>
    </p:spTree>
    <p:extLst>
      <p:ext uri="{BB962C8B-B14F-4D97-AF65-F5344CB8AC3E}">
        <p14:creationId xmlns:p14="http://schemas.microsoft.com/office/powerpoint/2010/main" val="27141671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ln>
            <a:solidFill>
              <a:schemeClr val="tx1"/>
            </a:solidFill>
          </a:ln>
        </p:spPr>
        <p:txBody>
          <a:bodyPr>
            <a:normAutofit/>
          </a:bodyPr>
          <a:lstStyle/>
          <a:p>
            <a:pPr marL="0" lvl="0" indent="0" algn="just">
              <a:spcBef>
                <a:spcPct val="0"/>
              </a:spcBef>
              <a:buNone/>
              <a:defRPr/>
            </a:pPr>
            <a:r>
              <a:rPr lang="pt-BR" sz="2400" b="1" dirty="0">
                <a:solidFill>
                  <a:srgbClr val="006600"/>
                </a:solidFill>
              </a:rPr>
              <a:t>III – PERSEGUIÇÃO DOS CARNAIS CONTRA OS </a:t>
            </a:r>
            <a:r>
              <a:rPr lang="pt-BR" sz="2400" b="1" dirty="0" smtClean="0">
                <a:solidFill>
                  <a:srgbClr val="006600"/>
                </a:solidFill>
              </a:rPr>
              <a:t>ESPIRITUAIS    3</a:t>
            </a:r>
          </a:p>
          <a:p>
            <a:pPr marL="0" lvl="0" indent="0" algn="just">
              <a:spcBef>
                <a:spcPct val="0"/>
              </a:spcBef>
              <a:buNone/>
              <a:defRPr/>
            </a:pPr>
            <a:endParaRPr lang="pt-BR" sz="1200" b="1" dirty="0" smtClean="0">
              <a:solidFill>
                <a:srgbClr val="006600"/>
              </a:solidFill>
            </a:endParaRPr>
          </a:p>
          <a:p>
            <a:pPr marL="0" lvl="0" indent="0" algn="just">
              <a:spcBef>
                <a:spcPct val="0"/>
              </a:spcBef>
              <a:buNone/>
              <a:defRPr/>
            </a:pPr>
            <a:r>
              <a:rPr lang="pt-BR" sz="2800" b="1" dirty="0">
                <a:solidFill>
                  <a:srgbClr val="006600"/>
                </a:solidFill>
              </a:rPr>
              <a:t>	</a:t>
            </a:r>
            <a:r>
              <a:rPr lang="pt-BR" dirty="0">
                <a:latin typeface="Arial" pitchFamily="34" charset="0"/>
                <a:cs typeface="Arial" pitchFamily="34" charset="0"/>
              </a:rPr>
              <a:t>Esta palavra de Paulo aos gálatas tinha o objetivo de fazê-los refletir sobre estas duas situações. De que lado estavam os judaizantes, perturbadores do evangelho, e de que lado eles – os gálatas – deveriam permanecer, uma vez que eram filhos, não da escrava, mas da livre.</a:t>
            </a:r>
          </a:p>
        </p:txBody>
      </p:sp>
    </p:spTree>
    <p:extLst>
      <p:ext uri="{BB962C8B-B14F-4D97-AF65-F5344CB8AC3E}">
        <p14:creationId xmlns:p14="http://schemas.microsoft.com/office/powerpoint/2010/main" val="7734308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OS </a:t>
            </a:r>
            <a:r>
              <a:rPr lang="pt-BR" sz="3000" b="1" dirty="0" smtClean="0">
                <a:solidFill>
                  <a:srgbClr val="006600"/>
                </a:solidFill>
              </a:rPr>
              <a:t>DOIS FILHOS DE ABRAÃO</a:t>
            </a:r>
            <a:r>
              <a:rPr lang="pt-BR" sz="3300" b="1" dirty="0" smtClean="0">
                <a:solidFill>
                  <a:srgbClr val="006600"/>
                </a:solidFill>
              </a:rPr>
              <a:t>								</a:t>
            </a:r>
            <a:r>
              <a:rPr lang="pt-BR" sz="3000" dirty="0" smtClean="0">
                <a:solidFill>
                  <a:srgbClr val="006600"/>
                </a:solidFill>
              </a:rPr>
              <a:t>(vv. 21-24)</a:t>
            </a:r>
          </a:p>
          <a:p>
            <a:pPr marL="0" indent="0">
              <a:buNone/>
            </a:pPr>
            <a:r>
              <a:rPr lang="pt-BR" sz="3000" b="1" dirty="0" smtClean="0">
                <a:solidFill>
                  <a:srgbClr val="006600"/>
                </a:solidFill>
              </a:rPr>
              <a:t>II </a:t>
            </a:r>
            <a:r>
              <a:rPr lang="pt-BR" sz="3000" b="1" dirty="0">
                <a:solidFill>
                  <a:srgbClr val="006600"/>
                </a:solidFill>
              </a:rPr>
              <a:t>– </a:t>
            </a:r>
            <a:r>
              <a:rPr lang="pt-BR" sz="3000" b="1" dirty="0" smtClean="0">
                <a:solidFill>
                  <a:srgbClr val="006600"/>
                </a:solidFill>
              </a:rPr>
              <a:t>SOMOS FILHOS </a:t>
            </a:r>
            <a:r>
              <a:rPr lang="pt-BR" sz="3000" b="1" dirty="0">
                <a:solidFill>
                  <a:srgbClr val="006600"/>
                </a:solidFill>
              </a:rPr>
              <a:t>DA PROMESSA COMO ISAQUE</a:t>
            </a:r>
            <a:r>
              <a:rPr lang="pt-BR" sz="3000" b="1" dirty="0" smtClean="0">
                <a:solidFill>
                  <a:srgbClr val="006600"/>
                </a:solidFill>
              </a:rPr>
              <a:t>						</a:t>
            </a:r>
            <a:r>
              <a:rPr lang="pt-BR" sz="3000" dirty="0" smtClean="0">
                <a:solidFill>
                  <a:srgbClr val="006600"/>
                </a:solidFill>
              </a:rPr>
              <a:t>(vv. 25-28)</a:t>
            </a:r>
          </a:p>
          <a:p>
            <a:pPr marL="0" indent="0">
              <a:buNone/>
            </a:pPr>
            <a:r>
              <a:rPr lang="pt-BR" sz="3000" b="1" dirty="0">
                <a:solidFill>
                  <a:srgbClr val="006600"/>
                </a:solidFill>
              </a:rPr>
              <a:t>III – PERSEGUIÇÃO DOS CARNAIS CONTRA OS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ESPIRITUAIS			</a:t>
            </a:r>
            <a:r>
              <a:rPr lang="pt-BR" sz="3000" dirty="0" smtClean="0">
                <a:solidFill>
                  <a:srgbClr val="006600"/>
                </a:solidFill>
              </a:rPr>
              <a:t>(vv. 29-31)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a:t>
            </a:r>
            <a:r>
              <a:rPr lang="pt-BR" sz="3900" b="1" dirty="0" smtClean="0">
                <a:solidFill>
                  <a:srgbClr val="FF0000"/>
                </a:solidFill>
              </a:rPr>
              <a:t>Conclusão</a:t>
            </a:r>
            <a:endParaRPr lang="pt-BR" sz="3900" b="1" dirty="0">
              <a:solidFill>
                <a:srgbClr val="FF0000"/>
              </a:solidFill>
            </a:endParaRPr>
          </a:p>
        </p:txBody>
      </p:sp>
    </p:spTree>
    <p:extLst>
      <p:ext uri="{BB962C8B-B14F-4D97-AF65-F5344CB8AC3E}">
        <p14:creationId xmlns:p14="http://schemas.microsoft.com/office/powerpoint/2010/main" val="410161627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22114"/>
          </a:xfrm>
        </p:spPr>
        <p:txBody>
          <a:bodyPr>
            <a:normAutofit fontScale="90000"/>
          </a:bodyPr>
          <a:lstStyle/>
          <a:p>
            <a:pPr marL="342900" lvl="0" indent="-342900" fontAlgn="base">
              <a:spcBef>
                <a:spcPct val="20000"/>
              </a:spcBef>
              <a:spcAft>
                <a:spcPct val="0"/>
              </a:spcAft>
              <a:defRPr/>
            </a:pPr>
            <a:r>
              <a:rPr lang="pt-BR" sz="3600" dirty="0">
                <a:solidFill>
                  <a:srgbClr val="7030A0"/>
                </a:solidFill>
                <a:latin typeface="Arial Black" pitchFamily="34" charset="0"/>
              </a:rPr>
              <a:t>CARTA  </a:t>
            </a:r>
            <a:r>
              <a:rPr lang="pt-BR" sz="3200" dirty="0">
                <a:solidFill>
                  <a:srgbClr val="7030A0"/>
                </a:solidFill>
                <a:latin typeface="Arial Black" pitchFamily="34" charset="0"/>
              </a:rPr>
              <a:t>AOS</a:t>
            </a:r>
            <a:r>
              <a:rPr lang="pt-BR" sz="3600" dirty="0">
                <a:solidFill>
                  <a:srgbClr val="7030A0"/>
                </a:solidFill>
                <a:latin typeface="Arial Black" pitchFamily="34" charset="0"/>
              </a:rPr>
              <a:t>  GÁLATAS</a:t>
            </a:r>
            <a:r>
              <a:rPr lang="pt-BR" sz="4000" dirty="0">
                <a:solidFill>
                  <a:srgbClr val="00B0F0"/>
                </a:solidFill>
                <a:latin typeface="Arial Black" pitchFamily="34" charset="0"/>
              </a:rPr>
              <a:t/>
            </a:r>
            <a:br>
              <a:rPr lang="pt-BR" sz="4000" dirty="0">
                <a:solidFill>
                  <a:srgbClr val="00B0F0"/>
                </a:solidFill>
                <a:latin typeface="Arial Black" pitchFamily="34" charset="0"/>
              </a:rPr>
            </a:br>
            <a:r>
              <a:rPr lang="pt-BR" sz="2700" b="1" i="1" dirty="0">
                <a:solidFill>
                  <a:srgbClr val="00B050"/>
                </a:solidFill>
                <a:cs typeface="Arial" charset="0"/>
              </a:rPr>
              <a:t>LIÇÃO 07:  SARA E AGAR, ALEGORIA DOS DOIS CONCERTOS</a:t>
            </a:r>
          </a:p>
        </p:txBody>
      </p:sp>
      <p:sp>
        <p:nvSpPr>
          <p:cNvPr id="3" name="Espaço Reservado para Conteúdo 2"/>
          <p:cNvSpPr>
            <a:spLocks noGrp="1"/>
          </p:cNvSpPr>
          <p:nvPr>
            <p:ph idx="1"/>
          </p:nvPr>
        </p:nvSpPr>
        <p:spPr>
          <a:xfrm>
            <a:off x="467544" y="1628800"/>
            <a:ext cx="8229600" cy="4752528"/>
          </a:xfrm>
          <a:ln>
            <a:solidFill>
              <a:schemeClr val="tx1"/>
            </a:solidFill>
          </a:ln>
        </p:spPr>
        <p:txBody>
          <a:bodyPr>
            <a:normAutofit fontScale="85000" lnSpcReduction="20000"/>
          </a:bodyPr>
          <a:lstStyle/>
          <a:p>
            <a:pPr marL="0" indent="0">
              <a:buNone/>
            </a:pPr>
            <a:r>
              <a:rPr lang="pt-BR" sz="4400" b="1" dirty="0" smtClean="0">
                <a:solidFill>
                  <a:srgbClr val="006600"/>
                </a:solidFill>
              </a:rPr>
              <a:t>   </a:t>
            </a:r>
            <a:r>
              <a:rPr lang="pt-BR" b="1" dirty="0" smtClean="0">
                <a:solidFill>
                  <a:srgbClr val="006600"/>
                </a:solidFill>
              </a:rPr>
              <a:t>Conclusão</a:t>
            </a:r>
            <a:endParaRPr lang="pt-BR" sz="1800" b="1" dirty="0" smtClean="0">
              <a:solidFill>
                <a:srgbClr val="006600"/>
              </a:solidFill>
            </a:endParaRPr>
          </a:p>
          <a:p>
            <a:pPr marL="0" indent="0">
              <a:buNone/>
            </a:pPr>
            <a:endParaRPr lang="pt-BR" sz="1000" b="1" dirty="0">
              <a:solidFill>
                <a:srgbClr val="006600"/>
              </a:solidFill>
              <a:latin typeface="Arial" pitchFamily="34" charset="0"/>
              <a:cs typeface="Arial" pitchFamily="34" charset="0"/>
            </a:endParaRPr>
          </a:p>
          <a:p>
            <a:pPr marL="0" indent="0" algn="just">
              <a:buNone/>
            </a:pPr>
            <a:r>
              <a:rPr lang="pt-BR" sz="2800" b="1" dirty="0" smtClean="0">
                <a:solidFill>
                  <a:srgbClr val="006600"/>
                </a:solidFill>
                <a:latin typeface="Arial" pitchFamily="34" charset="0"/>
                <a:cs typeface="Arial" pitchFamily="34" charset="0"/>
              </a:rPr>
              <a:t>	</a:t>
            </a:r>
            <a:r>
              <a:rPr lang="pt-BR" dirty="0">
                <a:latin typeface="Arial" pitchFamily="34" charset="0"/>
                <a:cs typeface="Arial" pitchFamily="34" charset="0"/>
              </a:rPr>
              <a:t>Paulo toma como alegoria os dois filhos de Abraão para esclarecer ao gálatas que a perseguição que estavam sofrendo por parte dos judaizantes já estava prevista por Deus. Bastava eles observarem a natureza dos dois filhos – Ismael e Isaque – e aplicar isso no tempo presente. Assim como aquele que nasceu por um ajuste humano não herdou as promessas, assim também acontece hoje, pois apenas aqueles que são da promessa tomarão posse da herança. Tal situação causa a perseguição entre os que são carnais e os espirituais. Contudo, os gálatas deviam permanecer como os espirituais.</a:t>
            </a:r>
            <a:endParaRPr lang="pt-BR" dirty="0">
              <a:cs typeface="Arial" pitchFamily="34" charset="0"/>
            </a:endParaRPr>
          </a:p>
        </p:txBody>
      </p:sp>
    </p:spTree>
    <p:extLst>
      <p:ext uri="{BB962C8B-B14F-4D97-AF65-F5344CB8AC3E}">
        <p14:creationId xmlns:p14="http://schemas.microsoft.com/office/powerpoint/2010/main" val="98163862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OS </a:t>
            </a:r>
            <a:r>
              <a:rPr lang="pt-BR" sz="3000" b="1" dirty="0" smtClean="0">
                <a:solidFill>
                  <a:srgbClr val="006600"/>
                </a:solidFill>
              </a:rPr>
              <a:t>DOIS FILHOS DE ABRAÃO</a:t>
            </a:r>
            <a:r>
              <a:rPr lang="pt-BR" sz="3300" b="1" dirty="0" smtClean="0">
                <a:solidFill>
                  <a:srgbClr val="006600"/>
                </a:solidFill>
              </a:rPr>
              <a:t>								</a:t>
            </a:r>
            <a:r>
              <a:rPr lang="pt-BR" sz="3000" dirty="0" smtClean="0">
                <a:solidFill>
                  <a:srgbClr val="006600"/>
                </a:solidFill>
              </a:rPr>
              <a:t>(vv. 21-24)</a:t>
            </a:r>
          </a:p>
          <a:p>
            <a:pPr marL="0" indent="0">
              <a:buNone/>
            </a:pPr>
            <a:r>
              <a:rPr lang="pt-BR" sz="3000" b="1" dirty="0" smtClean="0">
                <a:solidFill>
                  <a:srgbClr val="006600"/>
                </a:solidFill>
              </a:rPr>
              <a:t>II </a:t>
            </a:r>
            <a:r>
              <a:rPr lang="pt-BR" sz="3000" b="1" dirty="0">
                <a:solidFill>
                  <a:srgbClr val="006600"/>
                </a:solidFill>
              </a:rPr>
              <a:t>– </a:t>
            </a:r>
            <a:r>
              <a:rPr lang="pt-BR" sz="3000" b="1" dirty="0" smtClean="0">
                <a:solidFill>
                  <a:srgbClr val="006600"/>
                </a:solidFill>
              </a:rPr>
              <a:t>SOMOS FILHOS </a:t>
            </a:r>
            <a:r>
              <a:rPr lang="pt-BR" sz="3000" b="1" dirty="0">
                <a:solidFill>
                  <a:srgbClr val="006600"/>
                </a:solidFill>
              </a:rPr>
              <a:t>DA PROMESSA COMO ISAQUE</a:t>
            </a:r>
            <a:r>
              <a:rPr lang="pt-BR" sz="3000" b="1" dirty="0" smtClean="0">
                <a:solidFill>
                  <a:srgbClr val="006600"/>
                </a:solidFill>
              </a:rPr>
              <a:t>						</a:t>
            </a:r>
            <a:r>
              <a:rPr lang="pt-BR" sz="3000" dirty="0" smtClean="0">
                <a:solidFill>
                  <a:srgbClr val="006600"/>
                </a:solidFill>
              </a:rPr>
              <a:t>(vv. 25-28)</a:t>
            </a:r>
          </a:p>
          <a:p>
            <a:pPr marL="0" indent="0">
              <a:buNone/>
            </a:pPr>
            <a:r>
              <a:rPr lang="pt-BR" sz="3000" b="1" dirty="0">
                <a:solidFill>
                  <a:srgbClr val="006600"/>
                </a:solidFill>
              </a:rPr>
              <a:t>III – PERSEGUIÇÃO DOS CARNAIS CONTRA OS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ESPIRITUAIS			</a:t>
            </a:r>
            <a:r>
              <a:rPr lang="pt-BR" sz="3000" dirty="0" smtClean="0">
                <a:solidFill>
                  <a:srgbClr val="006600"/>
                </a:solidFill>
              </a:rPr>
              <a:t>(vv. 29-31)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a:t>
            </a:r>
            <a:r>
              <a:rPr lang="pt-BR" sz="3500" b="1" dirty="0" smtClean="0">
                <a:solidFill>
                  <a:srgbClr val="006600"/>
                </a:solidFill>
              </a:rPr>
              <a:t>Conclusão</a:t>
            </a:r>
            <a:endParaRPr lang="pt-BR" sz="3500" b="1" dirty="0">
              <a:solidFill>
                <a:srgbClr val="006600"/>
              </a:solidFill>
            </a:endParaRPr>
          </a:p>
        </p:txBody>
      </p:sp>
    </p:spTree>
    <p:extLst>
      <p:ext uri="{BB962C8B-B14F-4D97-AF65-F5344CB8AC3E}">
        <p14:creationId xmlns:p14="http://schemas.microsoft.com/office/powerpoint/2010/main" val="41939194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p:spPr>
        <p:txBody>
          <a:bodyPr>
            <a:normAutofit fontScale="90000"/>
          </a:bodyPr>
          <a:lstStyle/>
          <a:p>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07:  SARA E AGAR, ALEGORIA DOS DOIS CONCERTOS</a:t>
            </a:r>
          </a:p>
        </p:txBody>
      </p:sp>
      <p:sp>
        <p:nvSpPr>
          <p:cNvPr id="3" name="Espaço Reservado para Conteúdo 2"/>
          <p:cNvSpPr>
            <a:spLocks noGrp="1"/>
          </p:cNvSpPr>
          <p:nvPr>
            <p:ph idx="1"/>
          </p:nvPr>
        </p:nvSpPr>
        <p:spPr>
          <a:xfrm>
            <a:off x="457200" y="2132856"/>
            <a:ext cx="8229600" cy="3993313"/>
          </a:xfrm>
          <a:ln>
            <a:solidFill>
              <a:srgbClr val="00B050"/>
            </a:solidFill>
          </a:ln>
        </p:spPr>
        <p:txBody>
          <a:bodyPr>
            <a:normAutofit lnSpcReduction="10000"/>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sz="3600" dirty="0" smtClean="0">
                <a:solidFill>
                  <a:srgbClr val="00000A"/>
                </a:solidFill>
                <a:effectLst/>
                <a:latin typeface="Times New Roman"/>
                <a:ea typeface="Calibri"/>
                <a:cs typeface="Calibri"/>
              </a:rPr>
              <a:t>“</a:t>
            </a:r>
            <a:r>
              <a:rPr lang="pt-BR" sz="3600" i="1" dirty="0">
                <a:solidFill>
                  <a:srgbClr val="0000CC"/>
                </a:solidFill>
              </a:rPr>
              <a:t>Porque está escrito que Abraão teve dois filhos, um da escrava e outro da livre</a:t>
            </a:r>
            <a:r>
              <a:rPr lang="pt-BR" sz="3600" dirty="0" smtClean="0">
                <a:solidFill>
                  <a:srgbClr val="0000CC"/>
                </a:solidFill>
                <a:highlight>
                  <a:srgbClr val="FFFFFF"/>
                </a:highlight>
                <a:latin typeface="Arial" pitchFamily="34" charset="0"/>
                <a:ea typeface="Calibri"/>
                <a:cs typeface="Arial" pitchFamily="34" charset="0"/>
              </a:rPr>
              <a:t>.</a:t>
            </a:r>
            <a:r>
              <a:rPr lang="pt-BR" sz="3600" dirty="0" smtClean="0">
                <a:highlight>
                  <a:srgbClr val="FFFFFF"/>
                </a:highlight>
                <a:latin typeface="Times New Roman"/>
                <a:ea typeface="Calibri"/>
                <a:cs typeface="Arial" pitchFamily="34" charset="0"/>
              </a:rPr>
              <a:t>”</a:t>
            </a:r>
            <a:endParaRPr lang="pt-BR" sz="3600" dirty="0">
              <a:solidFill>
                <a:srgbClr val="00000A"/>
              </a:solidFill>
              <a:ea typeface="Calibri"/>
              <a:cs typeface="Calibri"/>
            </a:endParaRPr>
          </a:p>
          <a:p>
            <a:pPr marL="114300" lvl="0" indent="0" algn="just" fontAlgn="base">
              <a:spcBef>
                <a:spcPct val="0"/>
              </a:spcBef>
              <a:spcAft>
                <a:spcPct val="0"/>
              </a:spcAft>
              <a:buClr>
                <a:srgbClr val="DBD7CB"/>
              </a:buClr>
              <a:buNone/>
              <a:defRPr/>
            </a:pPr>
            <a:r>
              <a:rPr lang="pt-BR" sz="4000" b="1" i="1" dirty="0">
                <a:solidFill>
                  <a:prstClr val="black"/>
                </a:solidFill>
                <a:latin typeface="Arial" charset="0"/>
                <a:cs typeface="Arial" charset="0"/>
              </a:rPr>
              <a:t>					</a:t>
            </a:r>
            <a:r>
              <a:rPr lang="pt-BR" sz="4000" b="1" i="1" dirty="0" smtClean="0">
                <a:solidFill>
                  <a:prstClr val="black"/>
                </a:solidFill>
                <a:latin typeface="Arial" charset="0"/>
                <a:cs typeface="Arial" charset="0"/>
              </a:rPr>
              <a:t>	</a:t>
            </a:r>
            <a:r>
              <a:rPr lang="pt-BR" sz="4000" dirty="0" smtClean="0">
                <a:solidFill>
                  <a:srgbClr val="C00000"/>
                </a:solidFill>
                <a:latin typeface="Arial" charset="0"/>
                <a:cs typeface="Arial" charset="0"/>
              </a:rPr>
              <a:t>(</a:t>
            </a:r>
            <a:r>
              <a:rPr lang="pt-BR" sz="4000" dirty="0" err="1" smtClean="0">
                <a:solidFill>
                  <a:srgbClr val="0000CC"/>
                </a:solidFill>
                <a:latin typeface="Arial" charset="0"/>
                <a:cs typeface="Arial" charset="0"/>
              </a:rPr>
              <a:t>Gl</a:t>
            </a:r>
            <a:r>
              <a:rPr lang="pt-BR" sz="3600" dirty="0" smtClean="0">
                <a:solidFill>
                  <a:srgbClr val="0000CC"/>
                </a:solidFill>
                <a:highlight>
                  <a:srgbClr val="FFFFFF"/>
                </a:highlight>
                <a:latin typeface="Arial" pitchFamily="34" charset="0"/>
                <a:ea typeface="Calibri"/>
                <a:cs typeface="Arial" pitchFamily="34" charset="0"/>
              </a:rPr>
              <a:t> 4. 22</a:t>
            </a:r>
            <a:r>
              <a:rPr lang="pt-BR" sz="4000" dirty="0" smtClean="0">
                <a:solidFill>
                  <a:srgbClr val="C00000"/>
                </a:solidFill>
                <a:latin typeface="Arial" charset="0"/>
                <a:cs typeface="Arial" charset="0"/>
              </a:rPr>
              <a:t>)</a:t>
            </a:r>
            <a:endParaRPr lang="pt-BR" sz="4000"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40069774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137920" y="2564904"/>
            <a:ext cx="1481752" cy="2844316"/>
          </a:xfrm>
          <a:ln>
            <a:solidFill>
              <a:schemeClr val="accent6">
                <a:lumMod val="75000"/>
              </a:schemeClr>
            </a:solidFill>
          </a:ln>
        </p:spPr>
        <p:txBody>
          <a:bodyPr>
            <a:normAutofit/>
          </a:bodyPr>
          <a:lstStyle/>
          <a:p>
            <a:pPr marL="342900" lvl="0" indent="-342900" fontAlgn="base">
              <a:spcAft>
                <a:spcPct val="0"/>
              </a:spcAft>
              <a:defRPr/>
            </a:pPr>
            <a:r>
              <a:rPr lang="pt-BR" sz="3900" b="1" i="1" dirty="0" smtClean="0">
                <a:solidFill>
                  <a:schemeClr val="accent6">
                    <a:lumMod val="50000"/>
                  </a:schemeClr>
                </a:solidFill>
                <a:cs typeface="Arial" charset="0"/>
              </a:rPr>
              <a:t>EBD</a:t>
            </a:r>
          </a:p>
          <a:p>
            <a:pPr marL="342900" lvl="0" indent="-342900" fontAlgn="base">
              <a:spcAft>
                <a:spcPct val="0"/>
              </a:spcAft>
              <a:defRPr/>
            </a:pPr>
            <a:r>
              <a:rPr lang="pt-BR" sz="3900" b="1" i="1" dirty="0" smtClean="0">
                <a:solidFill>
                  <a:schemeClr val="accent6">
                    <a:lumMod val="50000"/>
                  </a:schemeClr>
                </a:solidFill>
                <a:cs typeface="Arial" charset="0"/>
              </a:rPr>
              <a:t>2º</a:t>
            </a:r>
          </a:p>
          <a:p>
            <a:pPr marL="342900" lvl="0" indent="-342900" fontAlgn="base">
              <a:spcAft>
                <a:spcPct val="0"/>
              </a:spcAft>
              <a:defRPr/>
            </a:pPr>
            <a:r>
              <a:rPr lang="pt-BR" sz="3900" b="1" i="1" dirty="0" smtClean="0">
                <a:solidFill>
                  <a:schemeClr val="accent6">
                    <a:lumMod val="50000"/>
                  </a:schemeClr>
                </a:solidFill>
                <a:cs typeface="Arial" charset="0"/>
              </a:rPr>
              <a:t>TRIM.</a:t>
            </a:r>
          </a:p>
          <a:p>
            <a:pPr marL="342900" lvl="0" indent="-342900" fontAlgn="base">
              <a:spcAft>
                <a:spcPct val="0"/>
              </a:spcAft>
              <a:defRPr/>
            </a:pPr>
            <a:r>
              <a:rPr lang="pt-BR" sz="3900" b="1" i="1" dirty="0" smtClean="0">
                <a:solidFill>
                  <a:schemeClr val="accent6">
                    <a:lumMod val="50000"/>
                  </a:schemeClr>
                </a:solidFill>
                <a:cs typeface="Arial" charset="0"/>
              </a:rPr>
              <a:t>2021</a:t>
            </a:r>
            <a:endParaRPr lang="pt-BR" dirty="0"/>
          </a:p>
        </p:txBody>
      </p:sp>
      <p:sp>
        <p:nvSpPr>
          <p:cNvPr id="7" name="Retângulo 6"/>
          <p:cNvSpPr/>
          <p:nvPr/>
        </p:nvSpPr>
        <p:spPr>
          <a:xfrm>
            <a:off x="755577" y="518390"/>
            <a:ext cx="7956376" cy="707886"/>
          </a:xfrm>
          <a:prstGeom prst="rect">
            <a:avLst/>
          </a:prstGeom>
        </p:spPr>
        <p:txBody>
          <a:bodyPr wrap="square">
            <a:spAutoFit/>
          </a:bodyPr>
          <a:lstStyle/>
          <a:p>
            <a:pPr algn="ctr"/>
            <a:r>
              <a:rPr lang="pt-BR" sz="4000" dirty="0" smtClean="0">
                <a:solidFill>
                  <a:srgbClr val="7030A0"/>
                </a:solidFill>
                <a:latin typeface="Arial Black" pitchFamily="34" charset="0"/>
                <a:ea typeface="+mj-ea"/>
                <a:cs typeface="+mj-cs"/>
              </a:rPr>
              <a:t>CARTA  AOS  GÁLATAS</a:t>
            </a:r>
            <a:endParaRPr lang="pt-BR" sz="4000" dirty="0"/>
          </a:p>
        </p:txBody>
      </p:sp>
      <p:pic>
        <p:nvPicPr>
          <p:cNvPr id="2" name="Imagem 1"/>
          <p:cNvPicPr>
            <a:picLocks noChangeAspect="1"/>
          </p:cNvPicPr>
          <p:nvPr/>
        </p:nvPicPr>
        <p:blipFill>
          <a:blip r:embed="rId2"/>
          <a:stretch>
            <a:fillRect/>
          </a:stretch>
        </p:blipFill>
        <p:spPr>
          <a:xfrm>
            <a:off x="1757592" y="1260556"/>
            <a:ext cx="7386408" cy="5663145"/>
          </a:xfrm>
          <a:prstGeom prst="rect">
            <a:avLst/>
          </a:prstGeom>
        </p:spPr>
      </p:pic>
      <p:sp>
        <p:nvSpPr>
          <p:cNvPr id="6" name="Seta para Baixo 5"/>
          <p:cNvSpPr/>
          <p:nvPr/>
        </p:nvSpPr>
        <p:spPr>
          <a:xfrm>
            <a:off x="6012160" y="1260556"/>
            <a:ext cx="504057" cy="812214"/>
          </a:xfrm>
          <a:prstGeom prst="downArrow">
            <a:avLst/>
          </a:prstGeom>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solidFill>
                <a:srgbClr val="FF0000"/>
              </a:solidFill>
            </a:endParaRPr>
          </a:p>
        </p:txBody>
      </p:sp>
    </p:spTree>
    <p:extLst>
      <p:ext uri="{BB962C8B-B14F-4D97-AF65-F5344CB8AC3E}">
        <p14:creationId xmlns:p14="http://schemas.microsoft.com/office/powerpoint/2010/main" val="3316066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ítulo 2"/>
          <p:cNvSpPr>
            <a:spLocks noGrp="1"/>
          </p:cNvSpPr>
          <p:nvPr>
            <p:ph type="subTitle" idx="1"/>
          </p:nvPr>
        </p:nvSpPr>
        <p:spPr>
          <a:xfrm>
            <a:off x="373654" y="2348880"/>
            <a:ext cx="8208912" cy="1296144"/>
          </a:xfrm>
          <a:ln>
            <a:solidFill>
              <a:srgbClr val="00B050"/>
            </a:solidFill>
          </a:ln>
        </p:spPr>
        <p:txBody>
          <a:bodyPr>
            <a:noAutofit/>
          </a:bodyPr>
          <a:lstStyle/>
          <a:p>
            <a:pPr marL="342900" lvl="0" indent="-342900" fontAlgn="base">
              <a:spcAft>
                <a:spcPct val="0"/>
              </a:spcAft>
              <a:defRPr/>
            </a:pPr>
            <a:endParaRPr lang="pt-BR" sz="1600" b="1" i="1" dirty="0" smtClean="0">
              <a:solidFill>
                <a:srgbClr val="00B050"/>
              </a:solidFill>
              <a:cs typeface="Arial" charset="0"/>
            </a:endParaRPr>
          </a:p>
          <a:p>
            <a:pPr marL="342900" lvl="0" indent="-342900" fontAlgn="base">
              <a:spcAft>
                <a:spcPct val="0"/>
              </a:spcAft>
              <a:defRPr/>
            </a:pPr>
            <a:r>
              <a:rPr lang="pt-BR" b="1" i="1" dirty="0">
                <a:solidFill>
                  <a:srgbClr val="00B050"/>
                </a:solidFill>
                <a:cs typeface="Arial" charset="0"/>
              </a:rPr>
              <a:t>LIÇÃO 07:  SARA E AGAR, ALEGORIA DOS DOIS CONCERTOS</a:t>
            </a:r>
            <a:endParaRPr lang="pt-BR" dirty="0"/>
          </a:p>
        </p:txBody>
      </p:sp>
      <p:sp>
        <p:nvSpPr>
          <p:cNvPr id="2" name="Retângulo 1"/>
          <p:cNvSpPr/>
          <p:nvPr/>
        </p:nvSpPr>
        <p:spPr>
          <a:xfrm>
            <a:off x="531346" y="1082220"/>
            <a:ext cx="8064896" cy="707886"/>
          </a:xfrm>
          <a:prstGeom prst="rect">
            <a:avLst/>
          </a:prstGeom>
        </p:spPr>
        <p:txBody>
          <a:bodyPr wrap="square">
            <a:spAutoFit/>
          </a:bodyPr>
          <a:lstStyle/>
          <a:p>
            <a:pPr algn="ctr"/>
            <a:r>
              <a:rPr lang="pt-BR" sz="4000" dirty="0" smtClean="0">
                <a:solidFill>
                  <a:srgbClr val="7030A0"/>
                </a:solidFill>
                <a:latin typeface="Arial Black" pitchFamily="34" charset="0"/>
              </a:rPr>
              <a:t>CARTA  </a:t>
            </a:r>
            <a:r>
              <a:rPr lang="pt-BR" sz="3600" dirty="0">
                <a:solidFill>
                  <a:srgbClr val="7030A0"/>
                </a:solidFill>
                <a:latin typeface="Arial Black" pitchFamily="34" charset="0"/>
              </a:rPr>
              <a:t>AOS</a:t>
            </a:r>
            <a:r>
              <a:rPr lang="pt-BR" sz="4000" dirty="0">
                <a:solidFill>
                  <a:srgbClr val="7030A0"/>
                </a:solidFill>
                <a:latin typeface="Arial Black" pitchFamily="34" charset="0"/>
              </a:rPr>
              <a:t>  </a:t>
            </a:r>
            <a:r>
              <a:rPr lang="pt-BR" sz="4000" dirty="0" smtClean="0">
                <a:solidFill>
                  <a:srgbClr val="7030A0"/>
                </a:solidFill>
                <a:latin typeface="Arial Black" pitchFamily="34" charset="0"/>
              </a:rPr>
              <a:t>GÁLATAS</a:t>
            </a:r>
            <a:endParaRPr lang="pt-BR" sz="4000" dirty="0"/>
          </a:p>
        </p:txBody>
      </p:sp>
      <p:sp>
        <p:nvSpPr>
          <p:cNvPr id="5" name="Rectangle 3"/>
          <p:cNvSpPr txBox="1">
            <a:spLocks noChangeArrowheads="1"/>
          </p:cNvSpPr>
          <p:nvPr/>
        </p:nvSpPr>
        <p:spPr>
          <a:xfrm>
            <a:off x="683568" y="4941168"/>
            <a:ext cx="7752379" cy="770772"/>
          </a:xfrm>
          <a:prstGeom prst="rect">
            <a:avLst/>
          </a:prstGeom>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buClr>
                <a:srgbClr val="94B6D2"/>
              </a:buClr>
            </a:pPr>
            <a:r>
              <a:rPr lang="pt-BR" sz="3600" b="1" dirty="0" smtClean="0">
                <a:solidFill>
                  <a:srgbClr val="000000"/>
                </a:solidFill>
                <a:latin typeface="Book Antiqua" pitchFamily="18" charset="0"/>
              </a:rPr>
              <a:t>Classes de Jovens e Adultos da EBD</a:t>
            </a:r>
          </a:p>
        </p:txBody>
      </p:sp>
    </p:spTree>
    <p:extLst>
      <p:ext uri="{BB962C8B-B14F-4D97-AF65-F5344CB8AC3E}">
        <p14:creationId xmlns:p14="http://schemas.microsoft.com/office/powerpoint/2010/main" val="16869548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25568"/>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3100" b="1" i="1" dirty="0">
                <a:solidFill>
                  <a:srgbClr val="00B050"/>
                </a:solidFill>
                <a:cs typeface="Arial" charset="0"/>
              </a:rPr>
              <a:t>LIÇÃO 07:  SARA E AGAR, ALEGORIA DOS DOIS CONCERTOS</a:t>
            </a:r>
            <a:endParaRPr lang="pt-BR" sz="3100" b="1" i="1" dirty="0">
              <a:solidFill>
                <a:srgbClr val="00B050"/>
              </a:solidFill>
              <a:ea typeface="+mn-ea"/>
              <a:cs typeface="Arial" charset="0"/>
            </a:endParaRPr>
          </a:p>
        </p:txBody>
      </p:sp>
      <p:sp>
        <p:nvSpPr>
          <p:cNvPr id="3" name="Espaço Reservado para Conteúdo 2"/>
          <p:cNvSpPr>
            <a:spLocks noGrp="1"/>
          </p:cNvSpPr>
          <p:nvPr>
            <p:ph idx="1"/>
          </p:nvPr>
        </p:nvSpPr>
        <p:spPr>
          <a:xfrm>
            <a:off x="457200" y="2996953"/>
            <a:ext cx="8229600" cy="2592288"/>
          </a:xfrm>
          <a:ln>
            <a:solidFill>
              <a:srgbClr val="00B050"/>
            </a:solidFill>
          </a:ln>
        </p:spPr>
        <p:txBody>
          <a:bodyPr/>
          <a:lstStyle/>
          <a:p>
            <a:endParaRPr lang="pt-BR" dirty="0"/>
          </a:p>
          <a:p>
            <a:pPr marL="0" indent="0" algn="ctr">
              <a:buNone/>
            </a:pPr>
            <a:r>
              <a:rPr lang="pt-BR" b="1" dirty="0" smtClean="0">
                <a:solidFill>
                  <a:srgbClr val="FF0000"/>
                </a:solidFill>
                <a:latin typeface="Arial" pitchFamily="34" charset="0"/>
                <a:cs typeface="Arial" pitchFamily="34" charset="0"/>
              </a:rPr>
              <a:t>Leitura Bíblica: </a:t>
            </a:r>
            <a:r>
              <a:rPr lang="pt-BR" sz="4800" dirty="0" smtClean="0">
                <a:solidFill>
                  <a:srgbClr val="0000CC"/>
                </a:solidFill>
              </a:rPr>
              <a:t> Gálatas  4.21-31</a:t>
            </a:r>
            <a:endParaRPr lang="pt-BR" sz="4800" b="1"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88052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1354162"/>
          </a:xfrm>
        </p:spPr>
        <p:txBody>
          <a:bodyPr>
            <a:normAutofit fontScale="90000"/>
          </a:bodyPr>
          <a:lstStyle/>
          <a:p>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900" b="1" i="1" dirty="0">
                <a:solidFill>
                  <a:srgbClr val="00B050"/>
                </a:solidFill>
                <a:cs typeface="Arial" charset="0"/>
              </a:rPr>
              <a:t>LIÇÃO 07:  SARA E AGAR, ALEGORIA DOS DOIS CONCERTOS</a:t>
            </a:r>
          </a:p>
        </p:txBody>
      </p:sp>
      <p:sp>
        <p:nvSpPr>
          <p:cNvPr id="3" name="Espaço Reservado para Conteúdo 2"/>
          <p:cNvSpPr>
            <a:spLocks noGrp="1"/>
          </p:cNvSpPr>
          <p:nvPr>
            <p:ph idx="1"/>
          </p:nvPr>
        </p:nvSpPr>
        <p:spPr>
          <a:xfrm>
            <a:off x="457200" y="2132856"/>
            <a:ext cx="8229600" cy="3993313"/>
          </a:xfrm>
          <a:ln>
            <a:solidFill>
              <a:srgbClr val="00B050"/>
            </a:solidFill>
          </a:ln>
        </p:spPr>
        <p:txBody>
          <a:bodyPr>
            <a:normAutofit lnSpcReduction="10000"/>
          </a:bodyPr>
          <a:lstStyle/>
          <a:p>
            <a:pPr marL="0" lvl="0" indent="0" algn="just">
              <a:spcBef>
                <a:spcPct val="0"/>
              </a:spcBef>
              <a:buNone/>
              <a:defRPr/>
            </a:pPr>
            <a:endParaRPr lang="pt-BR" altLang="pt-BR" sz="1100" b="1" dirty="0" smtClean="0">
              <a:solidFill>
                <a:srgbClr val="C00000"/>
              </a:solidFill>
              <a:latin typeface="Arial" pitchFamily="34" charset="0"/>
              <a:cs typeface="Arial" pitchFamily="34" charset="0"/>
            </a:endParaRPr>
          </a:p>
          <a:p>
            <a:pPr marL="0" lvl="0" indent="0" algn="just">
              <a:spcBef>
                <a:spcPct val="0"/>
              </a:spcBef>
              <a:buNone/>
              <a:defRPr/>
            </a:pPr>
            <a:endParaRPr lang="pt-BR" altLang="pt-BR" sz="1200" b="1" dirty="0">
              <a:solidFill>
                <a:srgbClr val="C00000"/>
              </a:solidFill>
              <a:latin typeface="Arial" pitchFamily="34" charset="0"/>
              <a:cs typeface="Arial" pitchFamily="34" charset="0"/>
            </a:endParaRPr>
          </a:p>
          <a:p>
            <a:pPr marL="0" lvl="0" indent="0" algn="just">
              <a:spcBef>
                <a:spcPct val="0"/>
              </a:spcBef>
              <a:buNone/>
              <a:defRPr/>
            </a:pPr>
            <a:r>
              <a:rPr lang="pt-BR" altLang="pt-BR" b="1" dirty="0" smtClean="0">
                <a:solidFill>
                  <a:srgbClr val="C00000"/>
                </a:solidFill>
                <a:latin typeface="Arial" pitchFamily="34" charset="0"/>
                <a:cs typeface="Arial" pitchFamily="34" charset="0"/>
              </a:rPr>
              <a:t>Texto </a:t>
            </a:r>
            <a:r>
              <a:rPr lang="pt-BR" altLang="pt-BR" b="1" dirty="0">
                <a:solidFill>
                  <a:srgbClr val="C00000"/>
                </a:solidFill>
                <a:latin typeface="Arial" pitchFamily="34" charset="0"/>
                <a:cs typeface="Arial" pitchFamily="34" charset="0"/>
              </a:rPr>
              <a:t>Áureo:</a:t>
            </a:r>
          </a:p>
          <a:p>
            <a:pPr marL="0" lvl="0" indent="0">
              <a:spcBef>
                <a:spcPct val="0"/>
              </a:spcBef>
              <a:buNone/>
              <a:defRPr/>
            </a:pPr>
            <a:r>
              <a:rPr lang="pt-BR" dirty="0">
                <a:solidFill>
                  <a:prstClr val="black"/>
                </a:solidFill>
                <a:latin typeface="Arial" pitchFamily="34" charset="0"/>
                <a:cs typeface="Arial" pitchFamily="34" charset="0"/>
              </a:rPr>
              <a:t>	</a:t>
            </a:r>
            <a:endParaRPr lang="pt-BR" dirty="0">
              <a:solidFill>
                <a:prstClr val="black"/>
              </a:solidFill>
              <a:latin typeface="Arial" charset="0"/>
              <a:cs typeface="Arial" charset="0"/>
            </a:endParaRPr>
          </a:p>
          <a:p>
            <a:pPr marL="106680" indent="0" algn="just">
              <a:lnSpc>
                <a:spcPct val="107000"/>
              </a:lnSpc>
              <a:spcAft>
                <a:spcPts val="800"/>
              </a:spcAft>
              <a:buNone/>
            </a:pPr>
            <a:r>
              <a:rPr lang="pt-BR" dirty="0">
                <a:solidFill>
                  <a:prstClr val="black"/>
                </a:solidFill>
                <a:latin typeface="Arial" charset="0"/>
                <a:cs typeface="Arial" charset="0"/>
              </a:rPr>
              <a:t> 	</a:t>
            </a:r>
            <a:r>
              <a:rPr lang="pt-BR" sz="3600" dirty="0" smtClean="0">
                <a:solidFill>
                  <a:srgbClr val="00000A"/>
                </a:solidFill>
                <a:effectLst/>
                <a:latin typeface="Times New Roman"/>
                <a:ea typeface="Calibri"/>
                <a:cs typeface="Calibri"/>
              </a:rPr>
              <a:t>“</a:t>
            </a:r>
            <a:r>
              <a:rPr lang="pt-BR" sz="3600" i="1" dirty="0">
                <a:solidFill>
                  <a:srgbClr val="0000CC"/>
                </a:solidFill>
              </a:rPr>
              <a:t>Porque está escrito que Abraão teve dois filhos, um da escrava e outro da livre</a:t>
            </a:r>
            <a:r>
              <a:rPr lang="pt-BR" sz="3600" dirty="0" smtClean="0">
                <a:solidFill>
                  <a:srgbClr val="0000CC"/>
                </a:solidFill>
                <a:highlight>
                  <a:srgbClr val="FFFFFF"/>
                </a:highlight>
                <a:latin typeface="Arial" pitchFamily="34" charset="0"/>
                <a:ea typeface="Calibri"/>
                <a:cs typeface="Arial" pitchFamily="34" charset="0"/>
              </a:rPr>
              <a:t>.</a:t>
            </a:r>
            <a:r>
              <a:rPr lang="pt-BR" sz="3600" dirty="0" smtClean="0">
                <a:highlight>
                  <a:srgbClr val="FFFFFF"/>
                </a:highlight>
                <a:latin typeface="Times New Roman"/>
                <a:ea typeface="Calibri"/>
                <a:cs typeface="Arial" pitchFamily="34" charset="0"/>
              </a:rPr>
              <a:t>”</a:t>
            </a:r>
            <a:endParaRPr lang="pt-BR" sz="3600" dirty="0">
              <a:solidFill>
                <a:srgbClr val="00000A"/>
              </a:solidFill>
              <a:ea typeface="Calibri"/>
              <a:cs typeface="Calibri"/>
            </a:endParaRPr>
          </a:p>
          <a:p>
            <a:pPr marL="114300" lvl="0" indent="0" algn="just" fontAlgn="base">
              <a:spcBef>
                <a:spcPct val="0"/>
              </a:spcBef>
              <a:spcAft>
                <a:spcPct val="0"/>
              </a:spcAft>
              <a:buClr>
                <a:srgbClr val="DBD7CB"/>
              </a:buClr>
              <a:buNone/>
              <a:defRPr/>
            </a:pPr>
            <a:r>
              <a:rPr lang="pt-BR" sz="4000" b="1" i="1" dirty="0">
                <a:solidFill>
                  <a:prstClr val="black"/>
                </a:solidFill>
                <a:latin typeface="Arial" charset="0"/>
                <a:cs typeface="Arial" charset="0"/>
              </a:rPr>
              <a:t>					</a:t>
            </a:r>
            <a:r>
              <a:rPr lang="pt-BR" sz="4000" b="1" i="1" dirty="0" smtClean="0">
                <a:solidFill>
                  <a:prstClr val="black"/>
                </a:solidFill>
                <a:latin typeface="Arial" charset="0"/>
                <a:cs typeface="Arial" charset="0"/>
              </a:rPr>
              <a:t>	</a:t>
            </a:r>
            <a:r>
              <a:rPr lang="pt-BR" sz="4000" dirty="0" smtClean="0">
                <a:solidFill>
                  <a:srgbClr val="C00000"/>
                </a:solidFill>
                <a:latin typeface="Arial" charset="0"/>
                <a:cs typeface="Arial" charset="0"/>
              </a:rPr>
              <a:t>(</a:t>
            </a:r>
            <a:r>
              <a:rPr lang="pt-BR" sz="4000" dirty="0" err="1" smtClean="0">
                <a:solidFill>
                  <a:srgbClr val="0000CC"/>
                </a:solidFill>
                <a:latin typeface="Arial" charset="0"/>
                <a:cs typeface="Arial" charset="0"/>
              </a:rPr>
              <a:t>Gl</a:t>
            </a:r>
            <a:r>
              <a:rPr lang="pt-BR" sz="3600" dirty="0" smtClean="0">
                <a:solidFill>
                  <a:srgbClr val="0000CC"/>
                </a:solidFill>
                <a:highlight>
                  <a:srgbClr val="FFFFFF"/>
                </a:highlight>
                <a:latin typeface="Arial" pitchFamily="34" charset="0"/>
                <a:ea typeface="Calibri"/>
                <a:cs typeface="Arial" pitchFamily="34" charset="0"/>
              </a:rPr>
              <a:t> 4. 22</a:t>
            </a:r>
            <a:r>
              <a:rPr lang="pt-BR" sz="4000" dirty="0" smtClean="0">
                <a:solidFill>
                  <a:srgbClr val="C00000"/>
                </a:solidFill>
                <a:latin typeface="Arial" charset="0"/>
                <a:cs typeface="Arial" charset="0"/>
              </a:rPr>
              <a:t>)</a:t>
            </a:r>
            <a:endParaRPr lang="pt-BR" sz="4000" dirty="0">
              <a:solidFill>
                <a:srgbClr val="C00000"/>
              </a:solidFill>
              <a:latin typeface="Arial" pitchFamily="34" charset="0"/>
              <a:cs typeface="Arial" pitchFamily="34" charset="0"/>
            </a:endParaRPr>
          </a:p>
          <a:p>
            <a:endParaRPr lang="pt-BR" dirty="0"/>
          </a:p>
        </p:txBody>
      </p:sp>
    </p:spTree>
    <p:extLst>
      <p:ext uri="{BB962C8B-B14F-4D97-AF65-F5344CB8AC3E}">
        <p14:creationId xmlns:p14="http://schemas.microsoft.com/office/powerpoint/2010/main" val="36785190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006600"/>
                </a:solidFill>
              </a:rPr>
              <a:t>I – OS </a:t>
            </a:r>
            <a:r>
              <a:rPr lang="pt-BR" sz="3000" b="1" dirty="0" smtClean="0">
                <a:solidFill>
                  <a:srgbClr val="006600"/>
                </a:solidFill>
              </a:rPr>
              <a:t>DOIS FILHOS DE ABRAÃO</a:t>
            </a:r>
            <a:r>
              <a:rPr lang="pt-BR" sz="3300" b="1" dirty="0" smtClean="0">
                <a:solidFill>
                  <a:srgbClr val="006600"/>
                </a:solidFill>
              </a:rPr>
              <a:t>								</a:t>
            </a:r>
            <a:r>
              <a:rPr lang="pt-BR" sz="3000" dirty="0" smtClean="0">
                <a:solidFill>
                  <a:srgbClr val="006600"/>
                </a:solidFill>
              </a:rPr>
              <a:t>(vv. 21-24)</a:t>
            </a:r>
          </a:p>
          <a:p>
            <a:pPr marL="0" indent="0">
              <a:buNone/>
            </a:pPr>
            <a:r>
              <a:rPr lang="pt-BR" sz="3000" b="1" dirty="0" smtClean="0">
                <a:solidFill>
                  <a:srgbClr val="006600"/>
                </a:solidFill>
              </a:rPr>
              <a:t>II </a:t>
            </a:r>
            <a:r>
              <a:rPr lang="pt-BR" sz="3000" b="1" dirty="0">
                <a:solidFill>
                  <a:srgbClr val="006600"/>
                </a:solidFill>
              </a:rPr>
              <a:t>– </a:t>
            </a:r>
            <a:r>
              <a:rPr lang="pt-BR" sz="3000" b="1" dirty="0" smtClean="0">
                <a:solidFill>
                  <a:srgbClr val="006600"/>
                </a:solidFill>
              </a:rPr>
              <a:t>SOMOS FILHOS </a:t>
            </a:r>
            <a:r>
              <a:rPr lang="pt-BR" sz="3000" b="1" dirty="0">
                <a:solidFill>
                  <a:srgbClr val="006600"/>
                </a:solidFill>
              </a:rPr>
              <a:t>DA PROMESSA COMO ISAQUE</a:t>
            </a:r>
            <a:r>
              <a:rPr lang="pt-BR" sz="3000" b="1" dirty="0" smtClean="0">
                <a:solidFill>
                  <a:srgbClr val="006600"/>
                </a:solidFill>
              </a:rPr>
              <a:t>						</a:t>
            </a:r>
            <a:r>
              <a:rPr lang="pt-BR" sz="3000" dirty="0" smtClean="0">
                <a:solidFill>
                  <a:srgbClr val="006600"/>
                </a:solidFill>
              </a:rPr>
              <a:t>(vv. 25-28)</a:t>
            </a:r>
          </a:p>
          <a:p>
            <a:pPr marL="0" indent="0">
              <a:buNone/>
            </a:pPr>
            <a:r>
              <a:rPr lang="pt-BR" sz="3000" b="1" dirty="0">
                <a:solidFill>
                  <a:srgbClr val="006600"/>
                </a:solidFill>
              </a:rPr>
              <a:t>III – PERSEGUIÇÃO DOS CARNAIS CONTRA OS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ESPIRITUAIS			</a:t>
            </a:r>
            <a:r>
              <a:rPr lang="pt-BR" sz="3000" dirty="0" smtClean="0">
                <a:solidFill>
                  <a:srgbClr val="006600"/>
                </a:solidFill>
              </a:rPr>
              <a:t>(vv. 29-31)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a:t>
            </a:r>
            <a:r>
              <a:rPr lang="pt-BR" sz="3500" b="1" dirty="0" smtClean="0">
                <a:solidFill>
                  <a:srgbClr val="006600"/>
                </a:solidFill>
              </a:rPr>
              <a:t>Conclusão</a:t>
            </a:r>
            <a:endParaRPr lang="pt-BR" sz="3500" b="1" dirty="0">
              <a:solidFill>
                <a:srgbClr val="006600"/>
              </a:solidFill>
            </a:endParaRP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p>
        </p:txBody>
      </p:sp>
      <p:sp>
        <p:nvSpPr>
          <p:cNvPr id="3" name="Espaço Reservado para Conteúdo 2"/>
          <p:cNvSpPr>
            <a:spLocks noGrp="1"/>
          </p:cNvSpPr>
          <p:nvPr>
            <p:ph idx="1"/>
          </p:nvPr>
        </p:nvSpPr>
        <p:spPr>
          <a:xfrm>
            <a:off x="457200" y="1988840"/>
            <a:ext cx="8229600" cy="4137329"/>
          </a:xfrm>
          <a:ln>
            <a:solidFill>
              <a:schemeClr val="tx1"/>
            </a:solidFill>
          </a:ln>
        </p:spPr>
        <p:txBody>
          <a:bodyPr>
            <a:normAutofit fontScale="92500" lnSpcReduction="10000"/>
          </a:bodyPr>
          <a:lstStyle/>
          <a:p>
            <a:pPr marL="0" lvl="0" indent="0" fontAlgn="base">
              <a:spcBef>
                <a:spcPct val="0"/>
              </a:spcBef>
              <a:spcAft>
                <a:spcPct val="0"/>
              </a:spcAft>
              <a:buNone/>
              <a:defRPr/>
            </a:pPr>
            <a:r>
              <a:rPr lang="pt-BR" sz="2400" b="1" dirty="0" smtClean="0">
                <a:solidFill>
                  <a:srgbClr val="EEECE1">
                    <a:lumMod val="25000"/>
                  </a:srgbClr>
                </a:solidFill>
                <a:latin typeface="Arial" pitchFamily="34" charset="0"/>
                <a:cs typeface="Arial" pitchFamily="34" charset="0"/>
              </a:rPr>
              <a:t>   </a:t>
            </a:r>
            <a:r>
              <a:rPr lang="pt-BR" sz="3500" b="1" dirty="0">
                <a:solidFill>
                  <a:srgbClr val="006600"/>
                </a:solidFill>
              </a:rPr>
              <a:t>Introdução</a:t>
            </a:r>
            <a:r>
              <a:rPr lang="pt-BR" sz="2400" b="1" dirty="0" smtClean="0">
                <a:solidFill>
                  <a:srgbClr val="EEECE1">
                    <a:lumMod val="25000"/>
                  </a:srgbClr>
                </a:solidFill>
                <a:latin typeface="Arial" pitchFamily="34" charset="0"/>
                <a:cs typeface="Arial" pitchFamily="34" charset="0"/>
              </a:rPr>
              <a:t>						</a:t>
            </a:r>
          </a:p>
          <a:p>
            <a:pPr marL="0" lvl="0" indent="0" fontAlgn="base">
              <a:spcBef>
                <a:spcPct val="0"/>
              </a:spcBef>
              <a:spcAft>
                <a:spcPct val="0"/>
              </a:spcAft>
              <a:buNone/>
              <a:defRPr/>
            </a:pPr>
            <a:endParaRPr lang="pt-BR" sz="1200" b="1" dirty="0">
              <a:ln w="12700" cmpd="sng">
                <a:solidFill>
                  <a:schemeClr val="tx1"/>
                </a:solidFill>
              </a:ln>
              <a:solidFill>
                <a:srgbClr val="EEECE1">
                  <a:lumMod val="25000"/>
                </a:srgbClr>
              </a:solidFill>
              <a:latin typeface="Arial" pitchFamily="34" charset="0"/>
              <a:cs typeface="Arial" pitchFamily="34" charset="0"/>
            </a:endParaRPr>
          </a:p>
          <a:p>
            <a:pPr marL="0" lvl="0" indent="0" algn="just" fontAlgn="base">
              <a:spcBef>
                <a:spcPct val="0"/>
              </a:spcBef>
              <a:spcAft>
                <a:spcPct val="0"/>
              </a:spcAft>
              <a:buNone/>
              <a:defRPr/>
            </a:pPr>
            <a:r>
              <a:rPr lang="pt-BR" sz="2400" dirty="0">
                <a:solidFill>
                  <a:prstClr val="black"/>
                </a:solidFill>
                <a:latin typeface="Arial" charset="0"/>
                <a:cs typeface="Arial" charset="0"/>
              </a:rPr>
              <a:t>	</a:t>
            </a:r>
            <a:r>
              <a:rPr lang="pt-BR" sz="2800" dirty="0" smtClean="0">
                <a:solidFill>
                  <a:prstClr val="black"/>
                </a:solidFill>
                <a:latin typeface="Arial" charset="0"/>
                <a:cs typeface="Arial" charset="0"/>
              </a:rPr>
              <a:t>Paulo </a:t>
            </a:r>
            <a:r>
              <a:rPr lang="pt-BR" sz="2800" dirty="0">
                <a:solidFill>
                  <a:prstClr val="black"/>
                </a:solidFill>
                <a:latin typeface="Arial" charset="0"/>
                <a:cs typeface="Arial" charset="0"/>
              </a:rPr>
              <a:t>encerra seu argumento sobre a diferença entre a lei e a graça apresentando uma figura incontestável encontrada no Primeiro Testamento que diz respeito ao filho da escrava e ao filho da livre. Ambos provinham de Abraão, contudo, o primeiro era de natureza humana e o outro de natureza espiritual, e como o filho da escrava não pode herdar a promessa com o filho da livre, o apóstolo fecha aí a sua </a:t>
            </a:r>
            <a:r>
              <a:rPr lang="pt-BR" sz="2800" dirty="0" smtClean="0">
                <a:solidFill>
                  <a:prstClr val="black"/>
                </a:solidFill>
                <a:latin typeface="Arial" charset="0"/>
                <a:cs typeface="Arial" charset="0"/>
              </a:rPr>
              <a:t>argumentação.</a:t>
            </a:r>
            <a:endParaRPr lang="pt-BR" sz="2800" dirty="0">
              <a:solidFill>
                <a:prstClr val="black"/>
              </a:solidFill>
              <a:latin typeface="Arial" charset="0"/>
              <a:cs typeface="Arial" charset="0"/>
            </a:endParaRPr>
          </a:p>
        </p:txBody>
      </p:sp>
    </p:spTree>
    <p:extLst>
      <p:ext uri="{BB962C8B-B14F-4D97-AF65-F5344CB8AC3E}">
        <p14:creationId xmlns:p14="http://schemas.microsoft.com/office/powerpoint/2010/main" val="270317758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p:txBody>
          <a:bodyPr>
            <a:normAutofit fontScale="90000"/>
          </a:bodyPr>
          <a:lstStyle/>
          <a:p>
            <a:pPr marL="34290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a:t>
            </a:r>
            <a:r>
              <a:rPr lang="pt-BR" sz="3200" dirty="0" smtClean="0">
                <a:solidFill>
                  <a:srgbClr val="7030A0"/>
                </a:solidFill>
                <a:latin typeface="Arial Black" pitchFamily="34" charset="0"/>
              </a:rPr>
              <a:t>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611560" y="1700808"/>
            <a:ext cx="8064896" cy="4237936"/>
          </a:xfrm>
          <a:ln>
            <a:solidFill>
              <a:srgbClr val="00B050"/>
            </a:solidFill>
          </a:ln>
        </p:spPr>
        <p:txBody>
          <a:bodyPr>
            <a:normAutofit fontScale="92500" lnSpcReduction="20000"/>
          </a:bodyPr>
          <a:lstStyle/>
          <a:p>
            <a:pPr marL="0" indent="0">
              <a:buNone/>
            </a:pPr>
            <a:endParaRPr lang="pt-BR" sz="2000" dirty="0"/>
          </a:p>
          <a:p>
            <a:pPr marL="0" lvl="0" indent="0">
              <a:spcBef>
                <a:spcPct val="0"/>
              </a:spcBef>
              <a:buNone/>
              <a:defRPr/>
            </a:pPr>
            <a:r>
              <a:rPr lang="pt-BR" dirty="0" smtClean="0">
                <a:solidFill>
                  <a:srgbClr val="7030A0"/>
                </a:solidFill>
                <a:latin typeface="Arial" pitchFamily="34" charset="0"/>
                <a:cs typeface="Arial" pitchFamily="34" charset="0"/>
              </a:rPr>
              <a:t>	</a:t>
            </a:r>
            <a:r>
              <a:rPr lang="pt-BR" sz="3600" b="1" dirty="0">
                <a:solidFill>
                  <a:srgbClr val="006600"/>
                </a:solidFill>
              </a:rPr>
              <a:t>- Introdução</a:t>
            </a:r>
          </a:p>
          <a:p>
            <a:pPr marL="0" lvl="0" indent="0">
              <a:spcBef>
                <a:spcPct val="0"/>
              </a:spcBef>
              <a:buNone/>
              <a:defRPr/>
            </a:pPr>
            <a:endParaRPr lang="pt-BR" sz="1700" b="1" dirty="0">
              <a:solidFill>
                <a:srgbClr val="006600"/>
              </a:solidFill>
              <a:cs typeface="Arial" pitchFamily="34" charset="0"/>
            </a:endParaRPr>
          </a:p>
          <a:p>
            <a:pPr marL="0" indent="0">
              <a:buNone/>
            </a:pPr>
            <a:r>
              <a:rPr lang="pt-BR" sz="3000" b="1" dirty="0">
                <a:solidFill>
                  <a:srgbClr val="FF0000"/>
                </a:solidFill>
              </a:rPr>
              <a:t>I – OS </a:t>
            </a:r>
            <a:r>
              <a:rPr lang="pt-BR" sz="3000" b="1" dirty="0" smtClean="0">
                <a:solidFill>
                  <a:srgbClr val="FF0000"/>
                </a:solidFill>
              </a:rPr>
              <a:t>DOIS FILHOS DE ABRAÃO</a:t>
            </a:r>
            <a:r>
              <a:rPr lang="pt-BR" sz="3300" b="1" dirty="0" smtClean="0">
                <a:solidFill>
                  <a:srgbClr val="006600"/>
                </a:solidFill>
              </a:rPr>
              <a:t>								</a:t>
            </a:r>
            <a:r>
              <a:rPr lang="pt-BR" sz="3000" dirty="0" smtClean="0">
                <a:solidFill>
                  <a:srgbClr val="006600"/>
                </a:solidFill>
              </a:rPr>
              <a:t>(vv. 21-24)</a:t>
            </a:r>
          </a:p>
          <a:p>
            <a:pPr marL="0" indent="0">
              <a:buNone/>
            </a:pPr>
            <a:r>
              <a:rPr lang="pt-BR" sz="3000" b="1" dirty="0" smtClean="0">
                <a:solidFill>
                  <a:srgbClr val="006600"/>
                </a:solidFill>
              </a:rPr>
              <a:t>II </a:t>
            </a:r>
            <a:r>
              <a:rPr lang="pt-BR" sz="3000" b="1" dirty="0">
                <a:solidFill>
                  <a:srgbClr val="006600"/>
                </a:solidFill>
              </a:rPr>
              <a:t>– </a:t>
            </a:r>
            <a:r>
              <a:rPr lang="pt-BR" sz="3000" b="1" dirty="0" smtClean="0">
                <a:solidFill>
                  <a:srgbClr val="006600"/>
                </a:solidFill>
              </a:rPr>
              <a:t>SOMOS FILHOS </a:t>
            </a:r>
            <a:r>
              <a:rPr lang="pt-BR" sz="3000" b="1" dirty="0">
                <a:solidFill>
                  <a:srgbClr val="006600"/>
                </a:solidFill>
              </a:rPr>
              <a:t>DA PROMESSA COMO ISAQUE</a:t>
            </a:r>
            <a:r>
              <a:rPr lang="pt-BR" sz="3000" b="1" dirty="0" smtClean="0">
                <a:solidFill>
                  <a:srgbClr val="006600"/>
                </a:solidFill>
              </a:rPr>
              <a:t>						</a:t>
            </a:r>
            <a:r>
              <a:rPr lang="pt-BR" sz="3000" dirty="0" smtClean="0">
                <a:solidFill>
                  <a:srgbClr val="006600"/>
                </a:solidFill>
              </a:rPr>
              <a:t>(vv. 25-28)</a:t>
            </a:r>
          </a:p>
          <a:p>
            <a:pPr marL="0" indent="0">
              <a:buNone/>
            </a:pPr>
            <a:r>
              <a:rPr lang="pt-BR" sz="3000" b="1" dirty="0">
                <a:solidFill>
                  <a:srgbClr val="006600"/>
                </a:solidFill>
              </a:rPr>
              <a:t>III – PERSEGUIÇÃO DOS CARNAIS CONTRA OS </a:t>
            </a:r>
            <a:endParaRPr lang="pt-BR" sz="3000" b="1" dirty="0" smtClean="0">
              <a:solidFill>
                <a:srgbClr val="006600"/>
              </a:solidFill>
            </a:endParaRPr>
          </a:p>
          <a:p>
            <a:pPr marL="0" indent="0">
              <a:buNone/>
            </a:pPr>
            <a:r>
              <a:rPr lang="pt-BR" sz="3000" b="1" dirty="0">
                <a:solidFill>
                  <a:srgbClr val="006600"/>
                </a:solidFill>
              </a:rPr>
              <a:t>	</a:t>
            </a:r>
            <a:r>
              <a:rPr lang="pt-BR" sz="3000" b="1" dirty="0" smtClean="0">
                <a:solidFill>
                  <a:srgbClr val="006600"/>
                </a:solidFill>
              </a:rPr>
              <a:t>ESPIRITUAIS			</a:t>
            </a:r>
            <a:r>
              <a:rPr lang="pt-BR" sz="3000" dirty="0" smtClean="0">
                <a:solidFill>
                  <a:srgbClr val="006600"/>
                </a:solidFill>
              </a:rPr>
              <a:t>(vv. 29-31)</a:t>
            </a:r>
            <a:endParaRPr lang="pt-BR" sz="3000" dirty="0" smtClean="0">
              <a:solidFill>
                <a:srgbClr val="006600"/>
              </a:solidFill>
              <a:cs typeface="Arial" pitchFamily="34" charset="0"/>
            </a:endParaRPr>
          </a:p>
          <a:p>
            <a:pPr marL="0" indent="0">
              <a:buNone/>
            </a:pPr>
            <a:r>
              <a:rPr lang="pt-BR" sz="4300" dirty="0">
                <a:solidFill>
                  <a:srgbClr val="006600"/>
                </a:solidFill>
                <a:cs typeface="Arial" pitchFamily="34" charset="0"/>
              </a:rPr>
              <a:t>	</a:t>
            </a:r>
            <a:r>
              <a:rPr lang="pt-BR" sz="3500" b="1" dirty="0">
                <a:solidFill>
                  <a:srgbClr val="006600"/>
                </a:solidFill>
              </a:rPr>
              <a:t>- </a:t>
            </a:r>
            <a:r>
              <a:rPr lang="pt-BR" sz="3500" b="1" dirty="0" smtClean="0">
                <a:solidFill>
                  <a:srgbClr val="006600"/>
                </a:solidFill>
              </a:rPr>
              <a:t>Conclusão</a:t>
            </a:r>
            <a:endParaRPr lang="pt-BR" sz="3500" b="1" dirty="0">
              <a:solidFill>
                <a:srgbClr val="006600"/>
              </a:solidFill>
            </a:endParaRPr>
          </a:p>
        </p:txBody>
      </p:sp>
    </p:spTree>
    <p:extLst>
      <p:ext uri="{BB962C8B-B14F-4D97-AF65-F5344CB8AC3E}">
        <p14:creationId xmlns:p14="http://schemas.microsoft.com/office/powerpoint/2010/main" val="31883234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274638"/>
            <a:ext cx="8229600" cy="994122"/>
          </a:xfrm>
        </p:spPr>
        <p:txBody>
          <a:bodyPr>
            <a:normAutofit fontScale="90000"/>
          </a:bodyPr>
          <a:lstStyle/>
          <a:p>
            <a:pPr marL="342900" lvl="0" indent="-342900" fontAlgn="base">
              <a:spcBef>
                <a:spcPct val="20000"/>
              </a:spcBef>
              <a:spcAft>
                <a:spcPct val="0"/>
              </a:spcAft>
              <a:defRPr/>
            </a:pPr>
            <a:r>
              <a:rPr lang="pt-BR" sz="3200" dirty="0">
                <a:solidFill>
                  <a:srgbClr val="7030A0"/>
                </a:solidFill>
                <a:latin typeface="Arial Black" pitchFamily="34" charset="0"/>
              </a:rPr>
              <a:t>CARTA  </a:t>
            </a:r>
            <a:r>
              <a:rPr lang="pt-BR" sz="2800" dirty="0">
                <a:solidFill>
                  <a:srgbClr val="7030A0"/>
                </a:solidFill>
                <a:latin typeface="Arial Black" pitchFamily="34" charset="0"/>
              </a:rPr>
              <a:t>AOS</a:t>
            </a:r>
            <a:r>
              <a:rPr lang="pt-BR" sz="3200" dirty="0">
                <a:solidFill>
                  <a:srgbClr val="7030A0"/>
                </a:solidFill>
                <a:latin typeface="Arial Black" pitchFamily="34" charset="0"/>
              </a:rPr>
              <a:t>  GÁLATAS</a:t>
            </a:r>
            <a:r>
              <a:rPr lang="pt-BR" sz="3600" dirty="0">
                <a:solidFill>
                  <a:srgbClr val="00B0F0"/>
                </a:solidFill>
                <a:latin typeface="Arial Black" pitchFamily="34" charset="0"/>
              </a:rPr>
              <a:t/>
            </a:r>
            <a:br>
              <a:rPr lang="pt-BR" sz="3600" dirty="0">
                <a:solidFill>
                  <a:srgbClr val="00B0F0"/>
                </a:solidFill>
                <a:latin typeface="Arial Black" pitchFamily="34" charset="0"/>
              </a:rPr>
            </a:br>
            <a:r>
              <a:rPr lang="pt-BR" sz="2700" b="1" i="1" dirty="0">
                <a:solidFill>
                  <a:srgbClr val="00B050"/>
                </a:solidFill>
                <a:cs typeface="Arial" charset="0"/>
              </a:rPr>
              <a:t>LIÇÃO 07:  SARA E AGAR, ALEGORIA DOS DOIS CONCERTOS</a:t>
            </a:r>
            <a:endParaRPr lang="pt-BR" sz="2700" dirty="0"/>
          </a:p>
        </p:txBody>
      </p:sp>
      <p:sp>
        <p:nvSpPr>
          <p:cNvPr id="3" name="Espaço Reservado para Conteúdo 2"/>
          <p:cNvSpPr>
            <a:spLocks noGrp="1"/>
          </p:cNvSpPr>
          <p:nvPr>
            <p:ph idx="1"/>
          </p:nvPr>
        </p:nvSpPr>
        <p:spPr>
          <a:xfrm>
            <a:off x="467544" y="1772816"/>
            <a:ext cx="8229600" cy="4680520"/>
          </a:xfrm>
          <a:ln>
            <a:solidFill>
              <a:schemeClr val="tx1"/>
            </a:solidFill>
          </a:ln>
        </p:spPr>
        <p:txBody>
          <a:bodyPr>
            <a:normAutofit fontScale="92500"/>
          </a:bodyPr>
          <a:lstStyle/>
          <a:p>
            <a:pPr marL="0" lvl="0" indent="0">
              <a:buNone/>
            </a:pPr>
            <a:r>
              <a:rPr lang="pt-BR" sz="3000" b="1" dirty="0">
                <a:solidFill>
                  <a:srgbClr val="006600"/>
                </a:solidFill>
              </a:rPr>
              <a:t>I – OS DOIS FILHOS DE ABRAÃO </a:t>
            </a:r>
            <a:r>
              <a:rPr lang="pt-BR" sz="2600" b="1" dirty="0" smtClean="0">
                <a:solidFill>
                  <a:prstClr val="black"/>
                </a:solidFill>
                <a:latin typeface="Calibri" pitchFamily="34" charset="0"/>
                <a:cs typeface="Arial" charset="0"/>
              </a:rPr>
              <a:t>	</a:t>
            </a:r>
          </a:p>
          <a:p>
            <a:pPr marL="0" lvl="0" indent="0">
              <a:buNone/>
            </a:pPr>
            <a:r>
              <a:rPr lang="pt-BR" sz="2600" b="1" dirty="0" smtClean="0">
                <a:solidFill>
                  <a:prstClr val="black"/>
                </a:solidFill>
                <a:latin typeface="Calibri" pitchFamily="34" charset="0"/>
                <a:cs typeface="Arial" charset="0"/>
              </a:rPr>
              <a:t>			</a:t>
            </a:r>
            <a:r>
              <a:rPr lang="pt-BR" sz="2600" dirty="0" smtClean="0">
                <a:solidFill>
                  <a:srgbClr val="00B050"/>
                </a:solidFill>
              </a:rPr>
              <a:t>(</a:t>
            </a:r>
            <a:r>
              <a:rPr lang="pt-BR" sz="2600" dirty="0" smtClean="0">
                <a:solidFill>
                  <a:srgbClr val="0000CC"/>
                </a:solidFill>
                <a:latin typeface="Arial" pitchFamily="34" charset="0"/>
                <a:cs typeface="Arial" pitchFamily="34" charset="0"/>
              </a:rPr>
              <a:t>4. 21-24</a:t>
            </a:r>
            <a:r>
              <a:rPr lang="pt-BR" sz="2600" dirty="0" smtClean="0">
                <a:solidFill>
                  <a:srgbClr val="00B050"/>
                </a:solidFill>
                <a:latin typeface="Arial" pitchFamily="34" charset="0"/>
                <a:cs typeface="Arial" pitchFamily="34" charset="0"/>
              </a:rPr>
              <a:t>)</a:t>
            </a:r>
          </a:p>
          <a:p>
            <a:pPr marL="0" lvl="0" indent="0" algn="just">
              <a:spcBef>
                <a:spcPct val="0"/>
              </a:spcBef>
              <a:buNone/>
              <a:defRPr/>
            </a:pPr>
            <a:r>
              <a:rPr lang="pt-BR" dirty="0" smtClean="0">
                <a:solidFill>
                  <a:srgbClr val="0000CC"/>
                </a:solidFill>
                <a:latin typeface="Times New Roman" panose="02020603050405020304" pitchFamily="18" charset="0"/>
                <a:ea typeface="Calibri" panose="020F0502020204030204" pitchFamily="34" charset="0"/>
              </a:rPr>
              <a:t>21  </a:t>
            </a:r>
            <a:r>
              <a:rPr lang="pt-BR" dirty="0">
                <a:solidFill>
                  <a:srgbClr val="0000CC"/>
                </a:solidFill>
                <a:latin typeface="Times New Roman" panose="02020603050405020304" pitchFamily="18" charset="0"/>
                <a:ea typeface="Calibri" panose="020F0502020204030204" pitchFamily="34" charset="0"/>
              </a:rPr>
              <a:t>Dizei-me vós, os que quereis estar debaixo da lei: não ouvis vós a lei?  22  Porque está escrito que Abraão teve dois filhos, um da escrava e outro da livre.  23  Todavia, o que era da escrava nasceu segundo a carne, mas o que era da livre, por promessa,  24  o que se entende por alegoria; porque estes são os dois concertos: um, do monte Sinai, gerando filhos para a servidão, que é Agar.</a:t>
            </a:r>
            <a:endParaRPr lang="pt-BR" dirty="0">
              <a:solidFill>
                <a:srgbClr val="0000CC"/>
              </a:solidFill>
              <a:latin typeface="Arial" pitchFamily="34" charset="0"/>
              <a:cs typeface="Arial" pitchFamily="34" charset="0"/>
            </a:endParaRPr>
          </a:p>
        </p:txBody>
      </p:sp>
    </p:spTree>
    <p:extLst>
      <p:ext uri="{BB962C8B-B14F-4D97-AF65-F5344CB8AC3E}">
        <p14:creationId xmlns:p14="http://schemas.microsoft.com/office/powerpoint/2010/main" val="101973740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o Office">
  <a:themeElements>
    <a:clrScheme name="Escritório">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Escritório">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Escritóri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3274</TotalTime>
  <Words>2219</Words>
  <Application>Microsoft Office PowerPoint</Application>
  <PresentationFormat>Apresentação na tela (4:3)</PresentationFormat>
  <Paragraphs>170</Paragraphs>
  <Slides>28</Slides>
  <Notes>13</Notes>
  <HiddenSlides>0</HiddenSlides>
  <MMClips>0</MMClips>
  <ScaleCrop>false</ScaleCrop>
  <HeadingPairs>
    <vt:vector size="6" baseType="variant">
      <vt:variant>
        <vt:lpstr>Fontes usadas</vt:lpstr>
      </vt:variant>
      <vt:variant>
        <vt:i4>5</vt:i4>
      </vt:variant>
      <vt:variant>
        <vt:lpstr>Tema</vt:lpstr>
      </vt:variant>
      <vt:variant>
        <vt:i4>2</vt:i4>
      </vt:variant>
      <vt:variant>
        <vt:lpstr>Títulos de slides</vt:lpstr>
      </vt:variant>
      <vt:variant>
        <vt:i4>28</vt:i4>
      </vt:variant>
    </vt:vector>
  </HeadingPairs>
  <TitlesOfParts>
    <vt:vector size="35" baseType="lpstr">
      <vt:lpstr>Arial</vt:lpstr>
      <vt:lpstr>Arial Black</vt:lpstr>
      <vt:lpstr>Book Antiqua</vt:lpstr>
      <vt:lpstr>Calibri</vt:lpstr>
      <vt:lpstr>Times New Roman</vt:lpstr>
      <vt:lpstr>Tema do Office</vt:lpstr>
      <vt:lpstr>1_Tema do Office</vt:lpstr>
      <vt:lpstr>Apresentação do PowerPoint</vt:lpstr>
      <vt:lpstr>Apresentação do PowerPoint</vt:lpstr>
      <vt:lpstr>Apresentação do PowerPoint</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Apresentação do PowerPoint</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Apresentação do PowerPoint</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CARTA  AOS  GÁLATAS LIÇÃO 07:  SARA E AGAR, ALEGORIA DOS DOIS CONCERTOS</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PARÁBOLAS</dc:title>
  <dc:creator>I.G.V</dc:creator>
  <cp:lastModifiedBy>Cássia</cp:lastModifiedBy>
  <cp:revision>248</cp:revision>
  <dcterms:created xsi:type="dcterms:W3CDTF">2017-03-28T13:10:15Z</dcterms:created>
  <dcterms:modified xsi:type="dcterms:W3CDTF">2021-05-11T20:29:14Z</dcterms:modified>
</cp:coreProperties>
</file>