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65" r:id="rId2"/>
    <p:sldMasterId id="2147484562" r:id="rId3"/>
    <p:sldMasterId id="2147484574" r:id="rId4"/>
  </p:sldMasterIdLst>
  <p:notesMasterIdLst>
    <p:notesMasterId r:id="rId44"/>
  </p:notesMasterIdLst>
  <p:sldIdLst>
    <p:sldId id="524" r:id="rId5"/>
    <p:sldId id="519" r:id="rId6"/>
    <p:sldId id="520" r:id="rId7"/>
    <p:sldId id="521" r:id="rId8"/>
    <p:sldId id="525" r:id="rId9"/>
    <p:sldId id="613" r:id="rId10"/>
    <p:sldId id="545" r:id="rId11"/>
    <p:sldId id="606" r:id="rId12"/>
    <p:sldId id="560" r:id="rId13"/>
    <p:sldId id="625" r:id="rId14"/>
    <p:sldId id="528" r:id="rId15"/>
    <p:sldId id="631" r:id="rId16"/>
    <p:sldId id="632" r:id="rId17"/>
    <p:sldId id="548" r:id="rId18"/>
    <p:sldId id="618" r:id="rId19"/>
    <p:sldId id="626" r:id="rId20"/>
    <p:sldId id="557" r:id="rId21"/>
    <p:sldId id="593" r:id="rId22"/>
    <p:sldId id="594" r:id="rId23"/>
    <p:sldId id="605" r:id="rId24"/>
    <p:sldId id="620" r:id="rId25"/>
    <p:sldId id="635" r:id="rId26"/>
    <p:sldId id="636" r:id="rId27"/>
    <p:sldId id="633" r:id="rId28"/>
    <p:sldId id="634" r:id="rId29"/>
    <p:sldId id="637" r:id="rId30"/>
    <p:sldId id="597" r:id="rId31"/>
    <p:sldId id="598" r:id="rId32"/>
    <p:sldId id="638" r:id="rId33"/>
    <p:sldId id="627" r:id="rId34"/>
    <p:sldId id="551" r:id="rId35"/>
    <p:sldId id="552" r:id="rId36"/>
    <p:sldId id="567" r:id="rId37"/>
    <p:sldId id="555" r:id="rId38"/>
    <p:sldId id="573" r:id="rId39"/>
    <p:sldId id="628" r:id="rId40"/>
    <p:sldId id="556" r:id="rId41"/>
    <p:sldId id="629" r:id="rId42"/>
    <p:sldId id="630" r:id="rId43"/>
  </p:sldIdLst>
  <p:sldSz cx="9144000" cy="6858000" type="screen4x3"/>
  <p:notesSz cx="6858000" cy="9144000"/>
  <p:defaultTextStyle>
    <a:defPPr>
      <a:defRPr lang="en-GB"/>
    </a:defPPr>
    <a:lvl1pPr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1pPr>
    <a:lvl2pPr marL="4572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2pPr>
    <a:lvl3pPr marL="9144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3pPr>
    <a:lvl4pPr marL="13716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4pPr>
    <a:lvl5pPr marL="18288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5pPr>
    <a:lvl6pPr marL="22860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6pPr>
    <a:lvl7pPr marL="27432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7pPr>
    <a:lvl8pPr marL="32004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8pPr>
    <a:lvl9pPr marL="36576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00CC"/>
    <a:srgbClr val="0000CC"/>
    <a:srgbClr val="3366CC"/>
    <a:srgbClr val="9933FF"/>
    <a:srgbClr val="006600"/>
    <a:srgbClr val="000099"/>
    <a:srgbClr val="663300"/>
    <a:srgbClr val="CC3399"/>
    <a:srgbClr val="FF0066"/>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091" autoAdjust="0"/>
  </p:normalViewPr>
  <p:slideViewPr>
    <p:cSldViewPr>
      <p:cViewPr varScale="1">
        <p:scale>
          <a:sx n="62" d="100"/>
          <a:sy n="62" d="100"/>
        </p:scale>
        <p:origin x="-1402" y="-91"/>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AutoShape 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p>
            <a:endParaRPr lang="pt-BR" sz="1800">
              <a:solidFill>
                <a:schemeClr val="bg1"/>
              </a:solidFill>
              <a:latin typeface="Arial" charset="0"/>
            </a:endParaRPr>
          </a:p>
        </p:txBody>
      </p:sp>
      <p:sp>
        <p:nvSpPr>
          <p:cNvPr id="41987" name="AutoShape 2"/>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88" name="AutoShape 3"/>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89" name="AutoShape 4"/>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0" name="AutoShape 5"/>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1" name="AutoShape 6"/>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2" name="AutoShape 7"/>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3" name="AutoShape 8"/>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4" name="AutoShape 9"/>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5" name="AutoShape 10"/>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6" name="AutoShape 1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7" name="AutoShape 12"/>
          <p:cNvSpPr>
            <a:spLocks noChangeArrowheads="1"/>
          </p:cNvSpPr>
          <p:nvPr/>
        </p:nvSpPr>
        <p:spPr bwMode="auto">
          <a:xfrm>
            <a:off x="0" y="0"/>
            <a:ext cx="6858000" cy="9144000"/>
          </a:xfrm>
          <a:prstGeom prst="roundRect">
            <a:avLst>
              <a:gd name="adj" fmla="val 23"/>
            </a:avLst>
          </a:prstGeom>
          <a:solidFill>
            <a:srgbClr val="FFFFFF">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8" name="AutoShape 13"/>
          <p:cNvSpPr>
            <a:spLocks noChangeArrowheads="1"/>
          </p:cNvSpPr>
          <p:nvPr/>
        </p:nvSpPr>
        <p:spPr bwMode="auto">
          <a:xfrm>
            <a:off x="0" y="0"/>
            <a:ext cx="6858000" cy="9144000"/>
          </a:xfrm>
          <a:prstGeom prst="roundRect">
            <a:avLst>
              <a:gd name="adj" fmla="val 23"/>
            </a:avLst>
          </a:prstGeom>
          <a:solidFill>
            <a:srgbClr val="FFFFFF">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9" name="Rectangle 14"/>
          <p:cNvSpPr>
            <a:spLocks noGrp="1" noRot="1" noChangeAspect="1" noChangeArrowheads="1"/>
          </p:cNvSpPr>
          <p:nvPr>
            <p:ph type="sldImg"/>
          </p:nvPr>
        </p:nvSpPr>
        <p:spPr bwMode="auto">
          <a:xfrm>
            <a:off x="0" y="-7094538"/>
            <a:ext cx="0" cy="1557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3087" name="Rectangle 15"/>
          <p:cNvSpPr>
            <a:spLocks noGrp="1" noChangeArrowheads="1"/>
          </p:cNvSpPr>
          <p:nvPr>
            <p:ph type="body"/>
          </p:nvPr>
        </p:nvSpPr>
        <p:spPr bwMode="auto">
          <a:xfrm>
            <a:off x="685800" y="4343400"/>
            <a:ext cx="5464175" cy="41132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pt-BR" noProof="0" smtClean="0"/>
          </a:p>
        </p:txBody>
      </p:sp>
    </p:spTree>
    <p:extLst>
      <p:ext uri="{BB962C8B-B14F-4D97-AF65-F5344CB8AC3E}">
        <p14:creationId xmlns:p14="http://schemas.microsoft.com/office/powerpoint/2010/main" val="140027639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a:p>
        </p:txBody>
      </p:sp>
    </p:spTree>
    <p:extLst>
      <p:ext uri="{BB962C8B-B14F-4D97-AF65-F5344CB8AC3E}">
        <p14:creationId xmlns:p14="http://schemas.microsoft.com/office/powerpoint/2010/main" val="938147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r>
              <a:rPr lang="pt-BR" dirty="0" smtClean="0"/>
              <a:t>	</a:t>
            </a:r>
            <a:r>
              <a:rPr lang="pt-BR" dirty="0" err="1" smtClean="0"/>
              <a:t>Ap</a:t>
            </a:r>
            <a:r>
              <a:rPr lang="pt-BR" dirty="0" smtClean="0"/>
              <a:t> 21.9  E veio um dos sete anjos que tinham as sete taças cheias das últimas sete pragas e falou comigo, dizendo: Vem, mostrar-te-ei a esposa, a mulher do Cordeiro.    10  E levou-me em espírito a um grande e alto monte e mostrou-me a grande cidade, a santa Jerusalém, que de Deus descia do céu.</a:t>
            </a:r>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a:p>
        </p:txBody>
      </p:sp>
    </p:spTree>
    <p:extLst>
      <p:ext uri="{BB962C8B-B14F-4D97-AF65-F5344CB8AC3E}">
        <p14:creationId xmlns:p14="http://schemas.microsoft.com/office/powerpoint/2010/main" val="6552990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pt-BR" dirty="0" smtClean="0"/>
              <a:t>	</a:t>
            </a:r>
            <a:endParaRPr lang="pt-BR" dirty="0"/>
          </a:p>
        </p:txBody>
      </p:sp>
    </p:spTree>
    <p:extLst>
      <p:ext uri="{BB962C8B-B14F-4D97-AF65-F5344CB8AC3E}">
        <p14:creationId xmlns:p14="http://schemas.microsoft.com/office/powerpoint/2010/main" val="9902704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a:p>
        </p:txBody>
      </p:sp>
    </p:spTree>
    <p:extLst>
      <p:ext uri="{BB962C8B-B14F-4D97-AF65-F5344CB8AC3E}">
        <p14:creationId xmlns:p14="http://schemas.microsoft.com/office/powerpoint/2010/main" val="2789323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802779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802779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indent="0" defTabSz="449263">
              <a:lnSpc>
                <a:spcPct val="115000"/>
              </a:lnSpc>
              <a:spcBef>
                <a:spcPts val="600"/>
              </a:spcBef>
              <a:spcAft>
                <a:spcPts val="0"/>
              </a:spcAft>
              <a:buClr>
                <a:srgbClr val="FFFFFF"/>
              </a:buClr>
              <a:buSzPct val="100000"/>
              <a:buNone/>
              <a:defRPr/>
            </a:pPr>
            <a:endParaRPr lang="pt-BR" dirty="0"/>
          </a:p>
        </p:txBody>
      </p:sp>
    </p:spTree>
    <p:extLst>
      <p:ext uri="{BB962C8B-B14F-4D97-AF65-F5344CB8AC3E}">
        <p14:creationId xmlns:p14="http://schemas.microsoft.com/office/powerpoint/2010/main" val="37279830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802779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b="1"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pt-BR" dirty="0" smtClean="0"/>
              <a:t>					</a:t>
            </a:r>
            <a:endParaRPr lang="pt-BR" dirty="0"/>
          </a:p>
        </p:txBody>
      </p:sp>
    </p:spTree>
    <p:extLst>
      <p:ext uri="{BB962C8B-B14F-4D97-AF65-F5344CB8AC3E}">
        <p14:creationId xmlns:p14="http://schemas.microsoft.com/office/powerpoint/2010/main" val="3245932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3.xml"/><Relationship Id="rId1" Type="http://schemas.openxmlformats.org/officeDocument/2006/relationships/themeOverride" Target="../theme/themeOverride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2BED7C6F-90CF-4040-884B-4EEF8F60C53A}" type="slidenum">
              <a:rPr lang="en-GB"/>
              <a:pPr>
                <a:defRPr/>
              </a:pPr>
              <a:t>‹nº›</a:t>
            </a:fld>
            <a:endParaRPr lang="en-GB"/>
          </a:p>
        </p:txBody>
      </p:sp>
    </p:spTree>
    <p:extLst>
      <p:ext uri="{BB962C8B-B14F-4D97-AF65-F5344CB8AC3E}">
        <p14:creationId xmlns:p14="http://schemas.microsoft.com/office/powerpoint/2010/main" val="2173543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0B1BCF15-29FC-4464-8938-E13208555151}" type="slidenum">
              <a:rPr lang="en-GB"/>
              <a:pPr>
                <a:defRPr/>
              </a:pPr>
              <a:t>‹nº›</a:t>
            </a:fld>
            <a:endParaRPr lang="en-GB"/>
          </a:p>
        </p:txBody>
      </p:sp>
    </p:spTree>
    <p:extLst>
      <p:ext uri="{BB962C8B-B14F-4D97-AF65-F5344CB8AC3E}">
        <p14:creationId xmlns:p14="http://schemas.microsoft.com/office/powerpoint/2010/main" val="236352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97688" y="471488"/>
            <a:ext cx="2146300" cy="565467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471488"/>
            <a:ext cx="6288088" cy="565467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F5B5226B-F136-4D10-86F8-8131D73CEEC4}" type="slidenum">
              <a:rPr lang="en-GB"/>
              <a:pPr>
                <a:defRPr/>
              </a:pPr>
              <a:t>‹nº›</a:t>
            </a:fld>
            <a:endParaRPr lang="en-GB"/>
          </a:p>
        </p:txBody>
      </p:sp>
    </p:spTree>
    <p:extLst>
      <p:ext uri="{BB962C8B-B14F-4D97-AF65-F5344CB8AC3E}">
        <p14:creationId xmlns:p14="http://schemas.microsoft.com/office/powerpoint/2010/main" val="948015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p:spPr>
        <p:txBody>
          <a:bodyPr wrap="none" anchor="ctr"/>
          <a:lstStyle/>
          <a:p>
            <a:pPr algn="ctr">
              <a:lnSpc>
                <a:spcPct val="100000"/>
              </a:lnSpc>
              <a:buClrTx/>
              <a:buSzTx/>
              <a:buFontTx/>
              <a:buNone/>
            </a:pPr>
            <a:endParaRPr lang="pt-BR" sz="1800">
              <a:solidFill>
                <a:schemeClr val="tx1"/>
              </a:solidFill>
              <a:latin typeface="Arial" charset="0"/>
              <a:cs typeface="Arial" charset="0"/>
            </a:endParaRPr>
          </a:p>
        </p:txBody>
      </p:sp>
      <p:sp>
        <p:nvSpPr>
          <p:cNvPr id="83973"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pt-BR"/>
              <a:t>Clique para editar o estilo do título mestre</a:t>
            </a:r>
          </a:p>
        </p:txBody>
      </p:sp>
      <p:sp>
        <p:nvSpPr>
          <p:cNvPr id="83974" name="Rectangle 6"/>
          <p:cNvSpPr>
            <a:spLocks noGrp="1" noChangeArrowheads="1"/>
          </p:cNvSpPr>
          <p:nvPr>
            <p:ph type="subTitle" idx="1"/>
          </p:nvPr>
        </p:nvSpPr>
        <p:spPr>
          <a:xfrm>
            <a:off x="1752600" y="3567113"/>
            <a:ext cx="5410200" cy="1905000"/>
          </a:xfrm>
        </p:spPr>
        <p:txBody>
          <a:bodyPr anchor="ctr"/>
          <a:lstStyle>
            <a:lvl1pPr marL="0" indent="0" algn="ctr">
              <a:buFont typeface="Wingdings" charset="2"/>
              <a:buNone/>
              <a:defRPr sz="3300"/>
            </a:lvl1pPr>
          </a:lstStyle>
          <a:p>
            <a:r>
              <a:rPr lang="pt-BR"/>
              <a:t>Clique para editar o estilo do subtítulo mestre</a:t>
            </a:r>
          </a:p>
        </p:txBody>
      </p:sp>
      <p:sp>
        <p:nvSpPr>
          <p:cNvPr id="7" name="Rectangle 7"/>
          <p:cNvSpPr>
            <a:spLocks noGrp="1" noChangeArrowheads="1"/>
          </p:cNvSpPr>
          <p:nvPr>
            <p:ph type="dt" sz="half" idx="10"/>
          </p:nvPr>
        </p:nvSpPr>
        <p:spPr/>
        <p:txBody>
          <a:bodyPr/>
          <a:lstStyle>
            <a:lvl1pPr>
              <a:defRPr/>
            </a:lvl1pPr>
          </a:lstStyle>
          <a:p>
            <a:pPr>
              <a:defRPr/>
            </a:pPr>
            <a:fld id="{648CC5FD-A643-40FA-AD0F-BF0DD8A0B331}" type="datetimeFigureOut">
              <a:rPr lang="pt-BR"/>
              <a:pPr>
                <a:defRPr/>
              </a:pPr>
              <a:t>19/06/2018</a:t>
            </a:fld>
            <a:endParaRPr lang="pt-BR"/>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pt-BR"/>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pPr>
              <a:defRPr/>
            </a:pPr>
            <a:fld id="{3516AF0C-3C19-4A9E-A1BC-A2AB67892CFC}" type="slidenum">
              <a:rPr lang="pt-BR"/>
              <a:pPr>
                <a:defRPr/>
              </a:pPr>
              <a:t>‹nº›</a:t>
            </a:fld>
            <a:endParaRPr lang="pt-BR"/>
          </a:p>
        </p:txBody>
      </p:sp>
    </p:spTree>
    <p:extLst>
      <p:ext uri="{BB962C8B-B14F-4D97-AF65-F5344CB8AC3E}">
        <p14:creationId xmlns:p14="http://schemas.microsoft.com/office/powerpoint/2010/main" val="1115486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DCB6AA04-3011-4310-9A09-6E93B56B69DB}" type="datetimeFigureOut">
              <a:rPr lang="pt-BR"/>
              <a:pPr>
                <a:defRPr/>
              </a:pPr>
              <a:t>19/06/2018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BD1ABBBF-1754-42AB-9FFB-1641A63692DA}" type="slidenum">
              <a:rPr lang="pt-BR"/>
              <a:pPr>
                <a:defRPr/>
              </a:pPr>
              <a:t>‹nº›</a:t>
            </a:fld>
            <a:endParaRPr lang="pt-BR"/>
          </a:p>
        </p:txBody>
      </p:sp>
    </p:spTree>
    <p:extLst>
      <p:ext uri="{BB962C8B-B14F-4D97-AF65-F5344CB8AC3E}">
        <p14:creationId xmlns:p14="http://schemas.microsoft.com/office/powerpoint/2010/main" val="748801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4"/>
          <p:cNvSpPr>
            <a:spLocks noGrp="1" noChangeArrowheads="1"/>
          </p:cNvSpPr>
          <p:nvPr>
            <p:ph type="dt" sz="half" idx="10"/>
          </p:nvPr>
        </p:nvSpPr>
        <p:spPr>
          <a:ln/>
        </p:spPr>
        <p:txBody>
          <a:bodyPr/>
          <a:lstStyle>
            <a:lvl1pPr>
              <a:defRPr/>
            </a:lvl1pPr>
          </a:lstStyle>
          <a:p>
            <a:pPr>
              <a:defRPr/>
            </a:pPr>
            <a:fld id="{310CE60A-C78E-4721-98B4-AAC612E9BB22}" type="datetimeFigureOut">
              <a:rPr lang="pt-BR"/>
              <a:pPr>
                <a:defRPr/>
              </a:pPr>
              <a:t>19/06/2018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077C6563-3387-4CEE-A7E7-7C51B3FF7377}" type="slidenum">
              <a:rPr lang="pt-BR"/>
              <a:pPr>
                <a:defRPr/>
              </a:pPr>
              <a:t>‹nº›</a:t>
            </a:fld>
            <a:endParaRPr lang="pt-BR"/>
          </a:p>
        </p:txBody>
      </p:sp>
    </p:spTree>
    <p:extLst>
      <p:ext uri="{BB962C8B-B14F-4D97-AF65-F5344CB8AC3E}">
        <p14:creationId xmlns:p14="http://schemas.microsoft.com/office/powerpoint/2010/main" val="1622355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4"/>
          <p:cNvSpPr>
            <a:spLocks noGrp="1" noChangeArrowheads="1"/>
          </p:cNvSpPr>
          <p:nvPr>
            <p:ph type="dt" sz="half" idx="10"/>
          </p:nvPr>
        </p:nvSpPr>
        <p:spPr>
          <a:ln/>
        </p:spPr>
        <p:txBody>
          <a:bodyPr/>
          <a:lstStyle>
            <a:lvl1pPr>
              <a:defRPr/>
            </a:lvl1pPr>
          </a:lstStyle>
          <a:p>
            <a:pPr>
              <a:defRPr/>
            </a:pPr>
            <a:fld id="{2E84AACA-AC86-4EE8-8184-526024F0C532}" type="datetimeFigureOut">
              <a:rPr lang="pt-BR"/>
              <a:pPr>
                <a:defRPr/>
              </a:pPr>
              <a:t>19/06/2018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E32DE793-6555-4AED-B635-C7871872F61C}" type="slidenum">
              <a:rPr lang="pt-BR"/>
              <a:pPr>
                <a:defRPr/>
              </a:pPr>
              <a:t>‹nº›</a:t>
            </a:fld>
            <a:endParaRPr lang="pt-BR"/>
          </a:p>
        </p:txBody>
      </p:sp>
    </p:spTree>
    <p:extLst>
      <p:ext uri="{BB962C8B-B14F-4D97-AF65-F5344CB8AC3E}">
        <p14:creationId xmlns:p14="http://schemas.microsoft.com/office/powerpoint/2010/main" val="1567508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4"/>
          <p:cNvSpPr>
            <a:spLocks noGrp="1" noChangeArrowheads="1"/>
          </p:cNvSpPr>
          <p:nvPr>
            <p:ph type="dt" sz="half" idx="10"/>
          </p:nvPr>
        </p:nvSpPr>
        <p:spPr>
          <a:ln/>
        </p:spPr>
        <p:txBody>
          <a:bodyPr/>
          <a:lstStyle>
            <a:lvl1pPr>
              <a:defRPr/>
            </a:lvl1pPr>
          </a:lstStyle>
          <a:p>
            <a:pPr>
              <a:defRPr/>
            </a:pPr>
            <a:fld id="{CF870450-7EB5-4A90-9003-1E7D4B47C407}" type="datetimeFigureOut">
              <a:rPr lang="pt-BR"/>
              <a:pPr>
                <a:defRPr/>
              </a:pPr>
              <a:t>19/06/2018</a:t>
            </a:fld>
            <a:endParaRPr lang="pt-BR"/>
          </a:p>
        </p:txBody>
      </p:sp>
      <p:sp>
        <p:nvSpPr>
          <p:cNvPr id="8" name="Rectangle 5"/>
          <p:cNvSpPr>
            <a:spLocks noGrp="1" noChangeArrowheads="1"/>
          </p:cNvSpPr>
          <p:nvPr>
            <p:ph type="ftr" sz="quarter" idx="11"/>
          </p:nvPr>
        </p:nvSpPr>
        <p:spPr>
          <a:ln/>
        </p:spPr>
        <p:txBody>
          <a:bodyPr/>
          <a:lstStyle>
            <a:lvl1pPr>
              <a:defRPr/>
            </a:lvl1pPr>
          </a:lstStyle>
          <a:p>
            <a:pPr>
              <a:defRPr/>
            </a:pPr>
            <a:endParaRPr lang="pt-BR"/>
          </a:p>
        </p:txBody>
      </p:sp>
      <p:sp>
        <p:nvSpPr>
          <p:cNvPr id="9" name="Rectangle 6"/>
          <p:cNvSpPr>
            <a:spLocks noGrp="1" noChangeArrowheads="1"/>
          </p:cNvSpPr>
          <p:nvPr>
            <p:ph type="sldNum" sz="quarter" idx="12"/>
          </p:nvPr>
        </p:nvSpPr>
        <p:spPr>
          <a:ln/>
        </p:spPr>
        <p:txBody>
          <a:bodyPr/>
          <a:lstStyle>
            <a:lvl1pPr>
              <a:defRPr/>
            </a:lvl1pPr>
          </a:lstStyle>
          <a:p>
            <a:pPr>
              <a:defRPr/>
            </a:pPr>
            <a:fld id="{C9BE3E81-8D0C-43BB-9B8C-F7E98EC7B190}" type="slidenum">
              <a:rPr lang="pt-BR"/>
              <a:pPr>
                <a:defRPr/>
              </a:pPr>
              <a:t>‹nº›</a:t>
            </a:fld>
            <a:endParaRPr lang="pt-BR"/>
          </a:p>
        </p:txBody>
      </p:sp>
    </p:spTree>
    <p:extLst>
      <p:ext uri="{BB962C8B-B14F-4D97-AF65-F5344CB8AC3E}">
        <p14:creationId xmlns:p14="http://schemas.microsoft.com/office/powerpoint/2010/main" val="543354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4"/>
          <p:cNvSpPr>
            <a:spLocks noGrp="1" noChangeArrowheads="1"/>
          </p:cNvSpPr>
          <p:nvPr>
            <p:ph type="dt" sz="half" idx="10"/>
          </p:nvPr>
        </p:nvSpPr>
        <p:spPr>
          <a:ln/>
        </p:spPr>
        <p:txBody>
          <a:bodyPr/>
          <a:lstStyle>
            <a:lvl1pPr>
              <a:defRPr/>
            </a:lvl1pPr>
          </a:lstStyle>
          <a:p>
            <a:pPr>
              <a:defRPr/>
            </a:pPr>
            <a:fld id="{1BD8B567-C858-4DC7-A0CE-92839A3271FE}" type="datetimeFigureOut">
              <a:rPr lang="pt-BR"/>
              <a:pPr>
                <a:defRPr/>
              </a:pPr>
              <a:t>19/06/2018</a:t>
            </a:fld>
            <a:endParaRPr lang="pt-BR"/>
          </a:p>
        </p:txBody>
      </p:sp>
      <p:sp>
        <p:nvSpPr>
          <p:cNvPr id="4" name="Rectangle 5"/>
          <p:cNvSpPr>
            <a:spLocks noGrp="1" noChangeArrowheads="1"/>
          </p:cNvSpPr>
          <p:nvPr>
            <p:ph type="ftr" sz="quarter" idx="11"/>
          </p:nvPr>
        </p:nvSpPr>
        <p:spPr>
          <a:ln/>
        </p:spPr>
        <p:txBody>
          <a:bodyPr/>
          <a:lstStyle>
            <a:lvl1pPr>
              <a:defRPr/>
            </a:lvl1pPr>
          </a:lstStyle>
          <a:p>
            <a:pPr>
              <a:defRPr/>
            </a:pPr>
            <a:endParaRPr lang="pt-BR"/>
          </a:p>
        </p:txBody>
      </p:sp>
      <p:sp>
        <p:nvSpPr>
          <p:cNvPr id="5" name="Rectangle 6"/>
          <p:cNvSpPr>
            <a:spLocks noGrp="1" noChangeArrowheads="1"/>
          </p:cNvSpPr>
          <p:nvPr>
            <p:ph type="sldNum" sz="quarter" idx="12"/>
          </p:nvPr>
        </p:nvSpPr>
        <p:spPr>
          <a:ln/>
        </p:spPr>
        <p:txBody>
          <a:bodyPr/>
          <a:lstStyle>
            <a:lvl1pPr>
              <a:defRPr/>
            </a:lvl1pPr>
          </a:lstStyle>
          <a:p>
            <a:pPr>
              <a:defRPr/>
            </a:pPr>
            <a:fld id="{7719A3E6-C96D-4CF2-AE64-CB698DCF58E9}" type="slidenum">
              <a:rPr lang="pt-BR"/>
              <a:pPr>
                <a:defRPr/>
              </a:pPr>
              <a:t>‹nº›</a:t>
            </a:fld>
            <a:endParaRPr lang="pt-BR"/>
          </a:p>
        </p:txBody>
      </p:sp>
    </p:spTree>
    <p:extLst>
      <p:ext uri="{BB962C8B-B14F-4D97-AF65-F5344CB8AC3E}">
        <p14:creationId xmlns:p14="http://schemas.microsoft.com/office/powerpoint/2010/main" val="20859644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E0C439EF-60FC-40CF-BF26-EADD73A55B6E}" type="datetimeFigureOut">
              <a:rPr lang="pt-BR"/>
              <a:pPr>
                <a:defRPr/>
              </a:pPr>
              <a:t>19/06/2018</a:t>
            </a:fld>
            <a:endParaRPr lang="pt-BR"/>
          </a:p>
        </p:txBody>
      </p:sp>
      <p:sp>
        <p:nvSpPr>
          <p:cNvPr id="3" name="Rectangle 5"/>
          <p:cNvSpPr>
            <a:spLocks noGrp="1" noChangeArrowheads="1"/>
          </p:cNvSpPr>
          <p:nvPr>
            <p:ph type="ftr" sz="quarter" idx="11"/>
          </p:nvPr>
        </p:nvSpPr>
        <p:spPr>
          <a:ln/>
        </p:spPr>
        <p:txBody>
          <a:bodyPr/>
          <a:lstStyle>
            <a:lvl1pPr>
              <a:defRPr/>
            </a:lvl1pPr>
          </a:lstStyle>
          <a:p>
            <a:pPr>
              <a:defRPr/>
            </a:pPr>
            <a:endParaRPr lang="pt-BR"/>
          </a:p>
        </p:txBody>
      </p:sp>
      <p:sp>
        <p:nvSpPr>
          <p:cNvPr id="4" name="Rectangle 6"/>
          <p:cNvSpPr>
            <a:spLocks noGrp="1" noChangeArrowheads="1"/>
          </p:cNvSpPr>
          <p:nvPr>
            <p:ph type="sldNum" sz="quarter" idx="12"/>
          </p:nvPr>
        </p:nvSpPr>
        <p:spPr>
          <a:ln/>
        </p:spPr>
        <p:txBody>
          <a:bodyPr/>
          <a:lstStyle>
            <a:lvl1pPr>
              <a:defRPr/>
            </a:lvl1pPr>
          </a:lstStyle>
          <a:p>
            <a:pPr>
              <a:defRPr/>
            </a:pPr>
            <a:fld id="{DB7C0B7F-37CE-4B28-87C3-71C994872C8C}" type="slidenum">
              <a:rPr lang="pt-BR"/>
              <a:pPr>
                <a:defRPr/>
              </a:pPr>
              <a:t>‹nº›</a:t>
            </a:fld>
            <a:endParaRPr lang="pt-BR"/>
          </a:p>
        </p:txBody>
      </p:sp>
    </p:spTree>
    <p:extLst>
      <p:ext uri="{BB962C8B-B14F-4D97-AF65-F5344CB8AC3E}">
        <p14:creationId xmlns:p14="http://schemas.microsoft.com/office/powerpoint/2010/main" val="37826195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fld id="{D5DB5331-93D0-448D-A900-2EF6C2A7822E}" type="datetimeFigureOut">
              <a:rPr lang="pt-BR"/>
              <a:pPr>
                <a:defRPr/>
              </a:pPr>
              <a:t>19/06/2018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CB0CB846-FA0B-42F1-83C8-6DAAF802CD49}" type="slidenum">
              <a:rPr lang="pt-BR"/>
              <a:pPr>
                <a:defRPr/>
              </a:pPr>
              <a:t>‹nº›</a:t>
            </a:fld>
            <a:endParaRPr lang="pt-BR"/>
          </a:p>
        </p:txBody>
      </p:sp>
    </p:spTree>
    <p:extLst>
      <p:ext uri="{BB962C8B-B14F-4D97-AF65-F5344CB8AC3E}">
        <p14:creationId xmlns:p14="http://schemas.microsoft.com/office/powerpoint/2010/main" val="1286939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7524C8DB-C1CC-4B98-8A88-5A04A7BEFFC1}" type="slidenum">
              <a:rPr lang="en-GB"/>
              <a:pPr>
                <a:defRPr/>
              </a:pPr>
              <a:t>‹nº›</a:t>
            </a:fld>
            <a:endParaRPr lang="en-GB"/>
          </a:p>
        </p:txBody>
      </p:sp>
    </p:spTree>
    <p:extLst>
      <p:ext uri="{BB962C8B-B14F-4D97-AF65-F5344CB8AC3E}">
        <p14:creationId xmlns:p14="http://schemas.microsoft.com/office/powerpoint/2010/main" val="2800630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fld id="{7C0FF58C-5240-4B13-BC0E-409008F41DAA}" type="datetimeFigureOut">
              <a:rPr lang="pt-BR"/>
              <a:pPr>
                <a:defRPr/>
              </a:pPr>
              <a:t>19/06/2018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FADE6EAC-3169-44D5-81FD-AC1CF26538B7}" type="slidenum">
              <a:rPr lang="pt-BR"/>
              <a:pPr>
                <a:defRPr/>
              </a:pPr>
              <a:t>‹nº›</a:t>
            </a:fld>
            <a:endParaRPr lang="pt-BR"/>
          </a:p>
        </p:txBody>
      </p:sp>
    </p:spTree>
    <p:extLst>
      <p:ext uri="{BB962C8B-B14F-4D97-AF65-F5344CB8AC3E}">
        <p14:creationId xmlns:p14="http://schemas.microsoft.com/office/powerpoint/2010/main" val="33255117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8B6433E9-9376-4050-99DE-357F83FEA715}" type="datetimeFigureOut">
              <a:rPr lang="pt-BR"/>
              <a:pPr>
                <a:defRPr/>
              </a:pPr>
              <a:t>19/06/2018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3979D15B-A8CA-4F0C-89B3-A0D13BF2F7E6}" type="slidenum">
              <a:rPr lang="pt-BR"/>
              <a:pPr>
                <a:defRPr/>
              </a:pPr>
              <a:t>‹nº›</a:t>
            </a:fld>
            <a:endParaRPr lang="pt-BR"/>
          </a:p>
        </p:txBody>
      </p:sp>
    </p:spTree>
    <p:extLst>
      <p:ext uri="{BB962C8B-B14F-4D97-AF65-F5344CB8AC3E}">
        <p14:creationId xmlns:p14="http://schemas.microsoft.com/office/powerpoint/2010/main" val="21578413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34150" y="533400"/>
            <a:ext cx="1924050" cy="5410200"/>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762000" y="533400"/>
            <a:ext cx="5619750" cy="5410200"/>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5A2ADAEF-948D-4160-9E91-2895E6E05471}" type="datetimeFigureOut">
              <a:rPr lang="pt-BR"/>
              <a:pPr>
                <a:defRPr/>
              </a:pPr>
              <a:t>19/06/2018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A0303303-828E-4AF0-B7F6-12190D91A9D1}" type="slidenum">
              <a:rPr lang="pt-BR"/>
              <a:pPr>
                <a:defRPr/>
              </a:pPr>
              <a:t>‹nº›</a:t>
            </a:fld>
            <a:endParaRPr lang="pt-BR"/>
          </a:p>
        </p:txBody>
      </p:sp>
    </p:spTree>
    <p:extLst>
      <p:ext uri="{BB962C8B-B14F-4D97-AF65-F5344CB8AC3E}">
        <p14:creationId xmlns:p14="http://schemas.microsoft.com/office/powerpoint/2010/main" val="30894594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3">
        <a:schemeClr val="bg2"/>
      </p:bgRef>
    </p:bg>
    <p:spTree>
      <p:nvGrpSpPr>
        <p:cNvPr id="1" name=""/>
        <p:cNvGrpSpPr/>
        <p:nvPr/>
      </p:nvGrpSpPr>
      <p:grpSpPr>
        <a:xfrm>
          <a:off x="0" y="0"/>
          <a:ext cx="0" cy="0"/>
          <a:chOff x="0" y="0"/>
          <a:chExt cx="0" cy="0"/>
        </a:xfrm>
      </p:grpSpPr>
      <p:pic>
        <p:nvPicPr>
          <p:cNvPr id="4" name="Picture 6" descr="CoverOverlay.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6" name="TextBox 8"/>
            <p:cNvSpPr txBox="1"/>
            <p:nvPr/>
          </p:nvSpPr>
          <p:spPr>
            <a:xfrm>
              <a:off x="4147073" y="1381459"/>
              <a:ext cx="877163" cy="923330"/>
            </a:xfrm>
            <a:prstGeom prst="rect">
              <a:avLst/>
            </a:prstGeom>
            <a:noFill/>
          </p:spPr>
          <p:txBody>
            <a:bodyPr wrap="none">
              <a:spAutoFit/>
            </a:bodyPr>
            <a:lstStyle/>
            <a:p>
              <a:pPr defTabSz="914400" fontAlgn="auto">
                <a:lnSpc>
                  <a:spcPct val="100000"/>
                </a:lnSpc>
                <a:spcBef>
                  <a:spcPts val="0"/>
                </a:spcBef>
                <a:spcAft>
                  <a:spcPts val="0"/>
                </a:spcAft>
                <a:buClrTx/>
                <a:buSzTx/>
                <a:buFontTx/>
                <a:buNone/>
                <a:defRPr/>
              </a:pPr>
              <a:r>
                <a:rPr lang="en-US" sz="5400" dirty="0">
                  <a:ln w="3175">
                    <a:solidFill>
                      <a:srgbClr val="EBDDC3">
                        <a:alpha val="60000"/>
                      </a:srgbClr>
                    </a:solidFill>
                  </a:ln>
                  <a:solidFill>
                    <a:srgbClr val="EBDDC3">
                      <a:lumMod val="90000"/>
                    </a:srgbClr>
                  </a:solidFill>
                  <a:effectLst>
                    <a:outerShdw blurRad="34925" dist="12700" dir="14400000" algn="ctr" rotWithShape="0">
                      <a:srgbClr val="000000">
                        <a:alpha val="21000"/>
                      </a:srgbClr>
                    </a:outerShdw>
                  </a:effectLst>
                  <a:latin typeface="Wingdings" pitchFamily="2" charset="2"/>
                  <a:ea typeface="+mn-ea"/>
                  <a:cs typeface="Arial" charset="0"/>
                </a:rPr>
                <a:t></a:t>
              </a:r>
            </a:p>
          </p:txBody>
        </p:sp>
        <p:cxnSp>
          <p:nvCxnSpPr>
            <p:cNvPr id="7"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pt-BR" smtClean="0"/>
              <a:t>Clique para editar o título mestre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9" name="Date Placeholder 3"/>
          <p:cNvSpPr>
            <a:spLocks noGrp="1"/>
          </p:cNvSpPr>
          <p:nvPr>
            <p:ph type="dt" sz="half" idx="10"/>
          </p:nvPr>
        </p:nvSpPr>
        <p:spPr/>
        <p:txBody>
          <a:bodyPr/>
          <a:lstStyle>
            <a:lvl1pPr>
              <a:defRPr>
                <a:solidFill>
                  <a:srgbClr val="EBDDC3"/>
                </a:solidFill>
              </a:defRPr>
            </a:lvl1pPr>
          </a:lstStyle>
          <a:p>
            <a:pPr>
              <a:defRPr/>
            </a:pPr>
            <a:fld id="{9EF4FF0D-529B-4362-BF63-B8966BAD9994}" type="datetimeFigureOut">
              <a:rPr lang="pt-BR"/>
              <a:pPr>
                <a:defRPr/>
              </a:pPr>
              <a:t>19/06/2018</a:t>
            </a:fld>
            <a:endParaRPr lang="pt-BR"/>
          </a:p>
        </p:txBody>
      </p:sp>
      <p:sp>
        <p:nvSpPr>
          <p:cNvPr id="10" name="Footer Placeholder 4"/>
          <p:cNvSpPr>
            <a:spLocks noGrp="1"/>
          </p:cNvSpPr>
          <p:nvPr>
            <p:ph type="ftr" sz="quarter" idx="11"/>
          </p:nvPr>
        </p:nvSpPr>
        <p:spPr/>
        <p:txBody>
          <a:bodyPr/>
          <a:lstStyle>
            <a:lvl1pPr>
              <a:defRPr>
                <a:solidFill>
                  <a:srgbClr val="EBDDC3"/>
                </a:solidFill>
              </a:defRPr>
            </a:lvl1pPr>
          </a:lstStyle>
          <a:p>
            <a:pPr>
              <a:defRPr/>
            </a:pPr>
            <a:endParaRPr lang="pt-BR"/>
          </a:p>
        </p:txBody>
      </p:sp>
      <p:sp>
        <p:nvSpPr>
          <p:cNvPr id="11" name="Slide Number Placeholder 5"/>
          <p:cNvSpPr>
            <a:spLocks noGrp="1"/>
          </p:cNvSpPr>
          <p:nvPr>
            <p:ph type="sldNum" sz="quarter" idx="12"/>
          </p:nvPr>
        </p:nvSpPr>
        <p:spPr/>
        <p:txBody>
          <a:bodyPr/>
          <a:lstStyle>
            <a:lvl1pPr>
              <a:defRPr>
                <a:solidFill>
                  <a:srgbClr val="EBDDC3"/>
                </a:solidFill>
              </a:defRPr>
            </a:lvl1pPr>
          </a:lstStyle>
          <a:p>
            <a:pPr>
              <a:defRPr/>
            </a:pPr>
            <a:fld id="{83AB1868-4A67-4353-B251-00E515068CF2}" type="slidenum">
              <a:rPr lang="pt-BR"/>
              <a:pPr>
                <a:defRPr/>
              </a:pPr>
              <a:t>‹nº›</a:t>
            </a:fld>
            <a:endParaRPr lang="pt-BR"/>
          </a:p>
        </p:txBody>
      </p:sp>
    </p:spTree>
    <p:extLst>
      <p:ext uri="{BB962C8B-B14F-4D97-AF65-F5344CB8AC3E}">
        <p14:creationId xmlns:p14="http://schemas.microsoft.com/office/powerpoint/2010/main" val="4153107329"/>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grpSp>
        <p:nvGrpSpPr>
          <p:cNvPr id="4" name="Group 11"/>
          <p:cNvGrpSpPr>
            <a:grpSpLocks/>
          </p:cNvGrpSpPr>
          <p:nvPr/>
        </p:nvGrpSpPr>
        <p:grpSpPr bwMode="auto">
          <a:xfrm>
            <a:off x="1173163" y="1392238"/>
            <a:ext cx="6778625" cy="923925"/>
            <a:chOff x="1172584" y="1381459"/>
            <a:chExt cx="6779110" cy="923330"/>
          </a:xfrm>
        </p:grpSpPr>
        <p:sp>
          <p:nvSpPr>
            <p:cNvPr id="5" name="TextBox 12"/>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3"/>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4"/>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Title 10"/>
          <p:cNvSpPr>
            <a:spLocks noGrp="1"/>
          </p:cNvSpPr>
          <p:nvPr>
            <p:ph type="title"/>
          </p:nvPr>
        </p:nvSpPr>
        <p:spPr/>
        <p:txBody>
          <a:bodyPr/>
          <a:lstStyle/>
          <a:p>
            <a:r>
              <a:rPr lang="pt-BR" smtClean="0"/>
              <a:t>Clique para editar o título mestre</a:t>
            </a:r>
            <a:endParaRPr lang="en-US"/>
          </a:p>
        </p:txBody>
      </p:sp>
      <p:sp>
        <p:nvSpPr>
          <p:cNvPr id="8" name="Date Placeholder 3"/>
          <p:cNvSpPr>
            <a:spLocks noGrp="1"/>
          </p:cNvSpPr>
          <p:nvPr>
            <p:ph type="dt" sz="half" idx="10"/>
          </p:nvPr>
        </p:nvSpPr>
        <p:spPr/>
        <p:txBody>
          <a:bodyPr/>
          <a:lstStyle>
            <a:lvl1pPr>
              <a:defRPr/>
            </a:lvl1pPr>
          </a:lstStyle>
          <a:p>
            <a:pPr>
              <a:defRPr/>
            </a:pPr>
            <a:fld id="{C8F6A8F0-D5D3-4FBC-92D6-CF4916A4B90B}" type="datetimeFigureOut">
              <a:rPr lang="pt-BR"/>
              <a:pPr>
                <a:defRPr/>
              </a:pPr>
              <a:t>19/06/2018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B1E6C946-46CC-4844-8939-D75696A9A00B}" type="slidenum">
              <a:rPr lang="pt-BR"/>
              <a:pPr>
                <a:defRPr/>
              </a:pPr>
              <a:t>‹nº›</a:t>
            </a:fld>
            <a:endParaRPr lang="pt-BR"/>
          </a:p>
        </p:txBody>
      </p:sp>
    </p:spTree>
    <p:extLst>
      <p:ext uri="{BB962C8B-B14F-4D97-AF65-F5344CB8AC3E}">
        <p14:creationId xmlns:p14="http://schemas.microsoft.com/office/powerpoint/2010/main" val="1196496581"/>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2"/>
      </p:bgRef>
    </p:bg>
    <p:spTree>
      <p:nvGrpSpPr>
        <p:cNvPr id="1" name=""/>
        <p:cNvGrpSpPr/>
        <p:nvPr/>
      </p:nvGrpSpPr>
      <p:grpSpPr>
        <a:xfrm>
          <a:off x="0" y="0"/>
          <a:ext cx="0" cy="0"/>
          <a:chOff x="0" y="0"/>
          <a:chExt cx="0" cy="0"/>
        </a:xfrm>
      </p:grpSpPr>
      <p:pic>
        <p:nvPicPr>
          <p:cNvPr id="4" name="Picture 11" descr="CoverOverlay.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7"/>
          <p:cNvGrpSpPr>
            <a:grpSpLocks/>
          </p:cNvGrpSpPr>
          <p:nvPr/>
        </p:nvGrpSpPr>
        <p:grpSpPr bwMode="auto">
          <a:xfrm>
            <a:off x="1173163" y="2887663"/>
            <a:ext cx="6778625" cy="923925"/>
            <a:chOff x="1172584" y="1381459"/>
            <a:chExt cx="6779110" cy="923330"/>
          </a:xfrm>
        </p:grpSpPr>
        <p:sp>
          <p:nvSpPr>
            <p:cNvPr id="6" name="TextBox 8"/>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7" name="Straight Connector 9"/>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2033" y="1927207"/>
              <a:ext cx="3119661" cy="1586"/>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99248" y="3767316"/>
            <a:ext cx="7734747" cy="1500187"/>
          </a:xfrm>
        </p:spPr>
        <p:txBody>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9" name="Date Placeholder 3"/>
          <p:cNvSpPr>
            <a:spLocks noGrp="1"/>
          </p:cNvSpPr>
          <p:nvPr>
            <p:ph type="dt" sz="half" idx="10"/>
          </p:nvPr>
        </p:nvSpPr>
        <p:spPr/>
        <p:txBody>
          <a:bodyPr/>
          <a:lstStyle>
            <a:lvl1pPr>
              <a:defRPr/>
            </a:lvl1pPr>
          </a:lstStyle>
          <a:p>
            <a:pPr>
              <a:defRPr/>
            </a:pPr>
            <a:fld id="{F0ADF77E-7546-44A4-A226-C2B944E94832}" type="datetimeFigureOut">
              <a:rPr lang="pt-BR"/>
              <a:pPr>
                <a:defRPr/>
              </a:pPr>
              <a:t>19/06/2018</a:t>
            </a:fld>
            <a:endParaRPr lang="pt-BR"/>
          </a:p>
        </p:txBody>
      </p:sp>
      <p:sp>
        <p:nvSpPr>
          <p:cNvPr id="10" name="Footer Placeholder 4"/>
          <p:cNvSpPr>
            <a:spLocks noGrp="1"/>
          </p:cNvSpPr>
          <p:nvPr>
            <p:ph type="ftr" sz="quarter" idx="11"/>
          </p:nvPr>
        </p:nvSpPr>
        <p:spPr/>
        <p:txBody>
          <a:bodyPr/>
          <a:lstStyle>
            <a:lvl1pPr>
              <a:defRPr/>
            </a:lvl1pPr>
          </a:lstStyle>
          <a:p>
            <a:pPr>
              <a:defRPr/>
            </a:pPr>
            <a:endParaRPr lang="pt-BR"/>
          </a:p>
        </p:txBody>
      </p:sp>
      <p:sp>
        <p:nvSpPr>
          <p:cNvPr id="11" name="Slide Number Placeholder 5"/>
          <p:cNvSpPr>
            <a:spLocks noGrp="1"/>
          </p:cNvSpPr>
          <p:nvPr>
            <p:ph type="sldNum" sz="quarter" idx="12"/>
          </p:nvPr>
        </p:nvSpPr>
        <p:spPr/>
        <p:txBody>
          <a:bodyPr/>
          <a:lstStyle>
            <a:lvl1pPr>
              <a:defRPr/>
            </a:lvl1pPr>
          </a:lstStyle>
          <a:p>
            <a:pPr>
              <a:defRPr/>
            </a:pPr>
            <a:fld id="{96A36407-83C7-410E-A720-A7EC3ABD0CCA}" type="slidenum">
              <a:rPr lang="pt-BR"/>
              <a:pPr>
                <a:defRPr/>
              </a:pPr>
              <a:t>‹nº›</a:t>
            </a:fld>
            <a:endParaRPr lang="pt-BR"/>
          </a:p>
        </p:txBody>
      </p:sp>
    </p:spTree>
    <p:extLst>
      <p:ext uri="{BB962C8B-B14F-4D97-AF65-F5344CB8AC3E}">
        <p14:creationId xmlns:p14="http://schemas.microsoft.com/office/powerpoint/2010/main" val="1682751688"/>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grpSp>
        <p:nvGrpSpPr>
          <p:cNvPr id="5" name="Group 12"/>
          <p:cNvGrpSpPr>
            <a:grpSpLocks/>
          </p:cNvGrpSpPr>
          <p:nvPr/>
        </p:nvGrpSpPr>
        <p:grpSpPr bwMode="auto">
          <a:xfrm>
            <a:off x="1173163" y="1392238"/>
            <a:ext cx="6778625" cy="923925"/>
            <a:chOff x="1172584" y="1381459"/>
            <a:chExt cx="6779110" cy="923330"/>
          </a:xfrm>
        </p:grpSpPr>
        <p:sp>
          <p:nvSpPr>
            <p:cNvPr id="6" name="TextBox 13"/>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7"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9"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12" name="Title 11"/>
          <p:cNvSpPr>
            <a:spLocks noGrp="1"/>
          </p:cNvSpPr>
          <p:nvPr>
            <p:ph type="title"/>
          </p:nvPr>
        </p:nvSpPr>
        <p:spPr/>
        <p:txBody>
          <a:bodyPr/>
          <a:lstStyle>
            <a:lvl1pPr>
              <a:defRPr>
                <a:solidFill>
                  <a:schemeClr val="tx2"/>
                </a:solidFill>
              </a:defRPr>
            </a:lvl1pPr>
          </a:lstStyle>
          <a:p>
            <a:r>
              <a:rPr lang="pt-BR" smtClean="0"/>
              <a:t>Clique para editar o título mestre</a:t>
            </a:r>
            <a:endParaRPr lang="en-US" dirty="0"/>
          </a:p>
        </p:txBody>
      </p:sp>
      <p:sp>
        <p:nvSpPr>
          <p:cNvPr id="8" name="Content Placeholder 7"/>
          <p:cNvSpPr>
            <a:spLocks noGrp="1"/>
          </p:cNvSpPr>
          <p:nvPr>
            <p:ph sz="quarter" idx="13"/>
          </p:nvPr>
        </p:nvSpPr>
        <p:spPr>
          <a:xfrm>
            <a:off x="685800" y="2240280"/>
            <a:ext cx="3803904" cy="3877056"/>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Date Placeholder 4"/>
          <p:cNvSpPr>
            <a:spLocks noGrp="1"/>
          </p:cNvSpPr>
          <p:nvPr>
            <p:ph type="dt" sz="half" idx="15"/>
          </p:nvPr>
        </p:nvSpPr>
        <p:spPr/>
        <p:txBody>
          <a:bodyPr/>
          <a:lstStyle>
            <a:lvl1pPr>
              <a:defRPr/>
            </a:lvl1pPr>
          </a:lstStyle>
          <a:p>
            <a:pPr>
              <a:defRPr/>
            </a:pPr>
            <a:fld id="{F025A24E-DE3C-4F5E-A06F-F421F874053B}" type="datetimeFigureOut">
              <a:rPr lang="pt-BR"/>
              <a:pPr>
                <a:defRPr/>
              </a:pPr>
              <a:t>19/06/2018</a:t>
            </a:fld>
            <a:endParaRPr lang="pt-BR"/>
          </a:p>
        </p:txBody>
      </p:sp>
      <p:sp>
        <p:nvSpPr>
          <p:cNvPr id="13" name="Footer Placeholder 5"/>
          <p:cNvSpPr>
            <a:spLocks noGrp="1"/>
          </p:cNvSpPr>
          <p:nvPr>
            <p:ph type="ftr" sz="quarter" idx="16"/>
          </p:nvPr>
        </p:nvSpPr>
        <p:spPr/>
        <p:txBody>
          <a:bodyPr/>
          <a:lstStyle>
            <a:lvl1pPr>
              <a:defRPr/>
            </a:lvl1pPr>
          </a:lstStyle>
          <a:p>
            <a:pPr>
              <a:defRPr/>
            </a:pPr>
            <a:endParaRPr lang="pt-BR"/>
          </a:p>
        </p:txBody>
      </p:sp>
      <p:sp>
        <p:nvSpPr>
          <p:cNvPr id="14" name="Slide Number Placeholder 6"/>
          <p:cNvSpPr>
            <a:spLocks noGrp="1"/>
          </p:cNvSpPr>
          <p:nvPr>
            <p:ph type="sldNum" sz="quarter" idx="17"/>
          </p:nvPr>
        </p:nvSpPr>
        <p:spPr/>
        <p:txBody>
          <a:bodyPr/>
          <a:lstStyle>
            <a:lvl1pPr>
              <a:defRPr/>
            </a:lvl1pPr>
          </a:lstStyle>
          <a:p>
            <a:pPr>
              <a:defRPr/>
            </a:pPr>
            <a:fld id="{DF4FB554-B841-41EF-B6A5-EBD8E35DAFB6}" type="slidenum">
              <a:rPr lang="pt-BR"/>
              <a:pPr>
                <a:defRPr/>
              </a:pPr>
              <a:t>‹nº›</a:t>
            </a:fld>
            <a:endParaRPr lang="pt-BR"/>
          </a:p>
        </p:txBody>
      </p:sp>
    </p:spTree>
    <p:extLst>
      <p:ext uri="{BB962C8B-B14F-4D97-AF65-F5344CB8AC3E}">
        <p14:creationId xmlns:p14="http://schemas.microsoft.com/office/powerpoint/2010/main" val="24653442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grpSp>
        <p:nvGrpSpPr>
          <p:cNvPr id="7" name="Group 13"/>
          <p:cNvGrpSpPr>
            <a:grpSpLocks/>
          </p:cNvGrpSpPr>
          <p:nvPr/>
        </p:nvGrpSpPr>
        <p:grpSpPr bwMode="auto">
          <a:xfrm>
            <a:off x="1173163" y="1392238"/>
            <a:ext cx="6778625" cy="923925"/>
            <a:chOff x="1172584" y="1381459"/>
            <a:chExt cx="6779110" cy="923330"/>
          </a:xfrm>
        </p:grpSpPr>
        <p:sp>
          <p:nvSpPr>
            <p:cNvPr id="8" name="TextBox 15"/>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9" name="Straight Connector 16"/>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0" name="Straight Connector 17"/>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1" name="Date Placeholder 6"/>
          <p:cNvSpPr>
            <a:spLocks noGrp="1"/>
          </p:cNvSpPr>
          <p:nvPr>
            <p:ph type="dt" sz="half" idx="10"/>
          </p:nvPr>
        </p:nvSpPr>
        <p:spPr/>
        <p:txBody>
          <a:bodyPr/>
          <a:lstStyle>
            <a:lvl1pPr>
              <a:defRPr/>
            </a:lvl1pPr>
          </a:lstStyle>
          <a:p>
            <a:pPr>
              <a:defRPr/>
            </a:pPr>
            <a:fld id="{E7D3D269-046C-4AF6-8F22-4B9650956DA8}" type="datetimeFigureOut">
              <a:rPr lang="pt-BR"/>
              <a:pPr>
                <a:defRPr/>
              </a:pPr>
              <a:t>19/06/2018</a:t>
            </a:fld>
            <a:endParaRPr lang="pt-BR"/>
          </a:p>
        </p:txBody>
      </p:sp>
      <p:sp>
        <p:nvSpPr>
          <p:cNvPr id="12" name="Footer Placeholder 7"/>
          <p:cNvSpPr>
            <a:spLocks noGrp="1"/>
          </p:cNvSpPr>
          <p:nvPr>
            <p:ph type="ftr" sz="quarter" idx="11"/>
          </p:nvPr>
        </p:nvSpPr>
        <p:spPr/>
        <p:txBody>
          <a:bodyPr/>
          <a:lstStyle>
            <a:lvl1pPr>
              <a:defRPr/>
            </a:lvl1pPr>
          </a:lstStyle>
          <a:p>
            <a:pPr>
              <a:defRPr/>
            </a:pPr>
            <a:endParaRPr lang="pt-BR"/>
          </a:p>
        </p:txBody>
      </p:sp>
      <p:sp>
        <p:nvSpPr>
          <p:cNvPr id="13" name="Slide Number Placeholder 8"/>
          <p:cNvSpPr>
            <a:spLocks noGrp="1"/>
          </p:cNvSpPr>
          <p:nvPr>
            <p:ph type="sldNum" sz="quarter" idx="12"/>
          </p:nvPr>
        </p:nvSpPr>
        <p:spPr/>
        <p:txBody>
          <a:bodyPr/>
          <a:lstStyle>
            <a:lvl1pPr>
              <a:defRPr/>
            </a:lvl1pPr>
          </a:lstStyle>
          <a:p>
            <a:pPr>
              <a:defRPr/>
            </a:pPr>
            <a:fld id="{97785403-6FEB-4CED-8F15-15B2B8955E0A}" type="slidenum">
              <a:rPr lang="pt-BR"/>
              <a:pPr>
                <a:defRPr/>
              </a:pPr>
              <a:t>‹nº›</a:t>
            </a:fld>
            <a:endParaRPr lang="pt-BR"/>
          </a:p>
        </p:txBody>
      </p:sp>
    </p:spTree>
    <p:extLst>
      <p:ext uri="{BB962C8B-B14F-4D97-AF65-F5344CB8AC3E}">
        <p14:creationId xmlns:p14="http://schemas.microsoft.com/office/powerpoint/2010/main" val="11283386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grpSp>
        <p:nvGrpSpPr>
          <p:cNvPr id="3" name="Group 9"/>
          <p:cNvGrpSpPr>
            <a:grpSpLocks/>
          </p:cNvGrpSpPr>
          <p:nvPr/>
        </p:nvGrpSpPr>
        <p:grpSpPr bwMode="auto">
          <a:xfrm>
            <a:off x="1173163" y="1392238"/>
            <a:ext cx="6778625" cy="923925"/>
            <a:chOff x="1172584" y="1381459"/>
            <a:chExt cx="6779110" cy="923330"/>
          </a:xfrm>
        </p:grpSpPr>
        <p:sp>
          <p:nvSpPr>
            <p:cNvPr id="4" name="TextBox 13"/>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5"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6"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pt-BR" smtClean="0"/>
              <a:t>Clique para editar o título mestre</a:t>
            </a:r>
            <a:endParaRPr lang="en-US" dirty="0"/>
          </a:p>
        </p:txBody>
      </p:sp>
      <p:sp>
        <p:nvSpPr>
          <p:cNvPr id="7" name="Date Placeholder 2"/>
          <p:cNvSpPr>
            <a:spLocks noGrp="1"/>
          </p:cNvSpPr>
          <p:nvPr>
            <p:ph type="dt" sz="half" idx="10"/>
          </p:nvPr>
        </p:nvSpPr>
        <p:spPr/>
        <p:txBody>
          <a:bodyPr/>
          <a:lstStyle>
            <a:lvl1pPr>
              <a:defRPr/>
            </a:lvl1pPr>
          </a:lstStyle>
          <a:p>
            <a:pPr>
              <a:defRPr/>
            </a:pPr>
            <a:fld id="{230B2A4C-197D-4B0D-A8CF-482B25D22394}" type="datetimeFigureOut">
              <a:rPr lang="pt-BR"/>
              <a:pPr>
                <a:defRPr/>
              </a:pPr>
              <a:t>19/06/2018</a:t>
            </a:fld>
            <a:endParaRPr lang="pt-BR"/>
          </a:p>
        </p:txBody>
      </p:sp>
      <p:sp>
        <p:nvSpPr>
          <p:cNvPr id="8" name="Footer Placeholder 3"/>
          <p:cNvSpPr>
            <a:spLocks noGrp="1"/>
          </p:cNvSpPr>
          <p:nvPr>
            <p:ph type="ftr" sz="quarter" idx="11"/>
          </p:nvPr>
        </p:nvSpPr>
        <p:spPr/>
        <p:txBody>
          <a:bodyPr/>
          <a:lstStyle>
            <a:lvl1pPr>
              <a:defRPr/>
            </a:lvl1pPr>
          </a:lstStyle>
          <a:p>
            <a:pPr>
              <a:defRPr/>
            </a:pPr>
            <a:endParaRPr lang="pt-BR"/>
          </a:p>
        </p:txBody>
      </p:sp>
      <p:sp>
        <p:nvSpPr>
          <p:cNvPr id="9" name="Slide Number Placeholder 4"/>
          <p:cNvSpPr>
            <a:spLocks noGrp="1"/>
          </p:cNvSpPr>
          <p:nvPr>
            <p:ph type="sldNum" sz="quarter" idx="12"/>
          </p:nvPr>
        </p:nvSpPr>
        <p:spPr/>
        <p:txBody>
          <a:bodyPr/>
          <a:lstStyle>
            <a:lvl1pPr>
              <a:defRPr/>
            </a:lvl1pPr>
          </a:lstStyle>
          <a:p>
            <a:pPr>
              <a:defRPr/>
            </a:pPr>
            <a:fld id="{5ADE0408-50CA-4C4B-A444-8C71BA0155EE}" type="slidenum">
              <a:rPr lang="pt-BR"/>
              <a:pPr>
                <a:defRPr/>
              </a:pPr>
              <a:t>‹nº›</a:t>
            </a:fld>
            <a:endParaRPr lang="pt-BR"/>
          </a:p>
        </p:txBody>
      </p:sp>
    </p:spTree>
    <p:extLst>
      <p:ext uri="{BB962C8B-B14F-4D97-AF65-F5344CB8AC3E}">
        <p14:creationId xmlns:p14="http://schemas.microsoft.com/office/powerpoint/2010/main" val="3766827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434DE90-EB4C-496E-97D9-DEDC8015C0AF}" type="datetimeFigureOut">
              <a:rPr lang="pt-BR"/>
              <a:pPr>
                <a:defRPr/>
              </a:pPr>
              <a:t>19/06/2018</a:t>
            </a:fld>
            <a:endParaRPr lang="pt-BR"/>
          </a:p>
        </p:txBody>
      </p:sp>
      <p:sp>
        <p:nvSpPr>
          <p:cNvPr id="3" name="Footer Placeholder 4"/>
          <p:cNvSpPr>
            <a:spLocks noGrp="1"/>
          </p:cNvSpPr>
          <p:nvPr>
            <p:ph type="ftr" sz="quarter" idx="11"/>
          </p:nvPr>
        </p:nvSpPr>
        <p:spPr/>
        <p:txBody>
          <a:bodyPr/>
          <a:lstStyle>
            <a:lvl1pPr>
              <a:defRPr/>
            </a:lvl1pPr>
          </a:lstStyle>
          <a:p>
            <a:pPr>
              <a:defRPr/>
            </a:pPr>
            <a:endParaRPr lang="pt-BR"/>
          </a:p>
        </p:txBody>
      </p:sp>
      <p:sp>
        <p:nvSpPr>
          <p:cNvPr id="4" name="Slide Number Placeholder 5"/>
          <p:cNvSpPr>
            <a:spLocks noGrp="1"/>
          </p:cNvSpPr>
          <p:nvPr>
            <p:ph type="sldNum" sz="quarter" idx="12"/>
          </p:nvPr>
        </p:nvSpPr>
        <p:spPr/>
        <p:txBody>
          <a:bodyPr/>
          <a:lstStyle>
            <a:lvl1pPr>
              <a:defRPr/>
            </a:lvl1pPr>
          </a:lstStyle>
          <a:p>
            <a:pPr>
              <a:defRPr/>
            </a:pPr>
            <a:fld id="{31A9C4A2-8826-4F66-BC89-AD898F36CC21}" type="slidenum">
              <a:rPr lang="pt-BR"/>
              <a:pPr>
                <a:defRPr/>
              </a:pPr>
              <a:t>‹nº›</a:t>
            </a:fld>
            <a:endParaRPr lang="pt-BR"/>
          </a:p>
        </p:txBody>
      </p:sp>
    </p:spTree>
    <p:extLst>
      <p:ext uri="{BB962C8B-B14F-4D97-AF65-F5344CB8AC3E}">
        <p14:creationId xmlns:p14="http://schemas.microsoft.com/office/powerpoint/2010/main" val="1793610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499E15D1-79E5-44AE-BCDC-2AD08C5AF722}" type="slidenum">
              <a:rPr lang="en-GB"/>
              <a:pPr>
                <a:defRPr/>
              </a:pPr>
              <a:t>‹nº›</a:t>
            </a:fld>
            <a:endParaRPr lang="en-GB"/>
          </a:p>
        </p:txBody>
      </p:sp>
    </p:spTree>
    <p:extLst>
      <p:ext uri="{BB962C8B-B14F-4D97-AF65-F5344CB8AC3E}">
        <p14:creationId xmlns:p14="http://schemas.microsoft.com/office/powerpoint/2010/main" val="37361379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pt-BR" smtClean="0"/>
              <a:t>Clique para editar o título mestre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3"/>
          <p:cNvSpPr>
            <a:spLocks noGrp="1"/>
          </p:cNvSpPr>
          <p:nvPr>
            <p:ph type="dt" sz="half" idx="10"/>
          </p:nvPr>
        </p:nvSpPr>
        <p:spPr/>
        <p:txBody>
          <a:bodyPr/>
          <a:lstStyle>
            <a:lvl1pPr>
              <a:defRPr/>
            </a:lvl1pPr>
          </a:lstStyle>
          <a:p>
            <a:pPr>
              <a:defRPr/>
            </a:pPr>
            <a:fld id="{064B8575-6572-4058-BCBF-38EDE56ECF97}" type="datetimeFigureOut">
              <a:rPr lang="pt-BR"/>
              <a:pPr>
                <a:defRPr/>
              </a:pPr>
              <a:t>19/06/2018</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Slide Number Placeholder 5"/>
          <p:cNvSpPr>
            <a:spLocks noGrp="1"/>
          </p:cNvSpPr>
          <p:nvPr>
            <p:ph type="sldNum" sz="quarter" idx="12"/>
          </p:nvPr>
        </p:nvSpPr>
        <p:spPr/>
        <p:txBody>
          <a:bodyPr/>
          <a:lstStyle>
            <a:lvl1pPr>
              <a:defRPr/>
            </a:lvl1pPr>
          </a:lstStyle>
          <a:p>
            <a:pPr>
              <a:defRPr/>
            </a:pPr>
            <a:fld id="{5035054F-AD9D-47F6-AE96-82F87343A113}" type="slidenum">
              <a:rPr lang="pt-BR"/>
              <a:pPr>
                <a:defRPr/>
              </a:pPr>
              <a:t>‹nº›</a:t>
            </a:fld>
            <a:endParaRPr lang="pt-BR"/>
          </a:p>
        </p:txBody>
      </p:sp>
    </p:spTree>
    <p:extLst>
      <p:ext uri="{BB962C8B-B14F-4D97-AF65-F5344CB8AC3E}">
        <p14:creationId xmlns:p14="http://schemas.microsoft.com/office/powerpoint/2010/main" val="29834728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pt-BR" smtClean="0"/>
              <a:t>Clique para editar o título mestre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endParaRPr lang="en-US" noProof="0"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3"/>
          <p:cNvSpPr>
            <a:spLocks noGrp="1"/>
          </p:cNvSpPr>
          <p:nvPr>
            <p:ph type="dt" sz="half" idx="10"/>
          </p:nvPr>
        </p:nvSpPr>
        <p:spPr/>
        <p:txBody>
          <a:bodyPr/>
          <a:lstStyle>
            <a:lvl1pPr>
              <a:defRPr/>
            </a:lvl1pPr>
          </a:lstStyle>
          <a:p>
            <a:pPr>
              <a:defRPr/>
            </a:pPr>
            <a:fld id="{98D728E5-E234-4B46-B31D-26637038D2E1}" type="datetimeFigureOut">
              <a:rPr lang="pt-BR"/>
              <a:pPr>
                <a:defRPr/>
              </a:pPr>
              <a:t>19/06/2018</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Slide Number Placeholder 5"/>
          <p:cNvSpPr>
            <a:spLocks noGrp="1"/>
          </p:cNvSpPr>
          <p:nvPr>
            <p:ph type="sldNum" sz="quarter" idx="12"/>
          </p:nvPr>
        </p:nvSpPr>
        <p:spPr/>
        <p:txBody>
          <a:bodyPr/>
          <a:lstStyle>
            <a:lvl1pPr>
              <a:defRPr/>
            </a:lvl1pPr>
          </a:lstStyle>
          <a:p>
            <a:pPr>
              <a:defRPr/>
            </a:pPr>
            <a:fld id="{1DCD8C58-21E2-45ED-A4AF-4E198638EBF5}" type="slidenum">
              <a:rPr lang="pt-BR"/>
              <a:pPr>
                <a:defRPr/>
              </a:pPr>
              <a:t>‹nº›</a:t>
            </a:fld>
            <a:endParaRPr lang="pt-BR"/>
          </a:p>
        </p:txBody>
      </p:sp>
    </p:spTree>
    <p:extLst>
      <p:ext uri="{BB962C8B-B14F-4D97-AF65-F5344CB8AC3E}">
        <p14:creationId xmlns:p14="http://schemas.microsoft.com/office/powerpoint/2010/main" val="15149174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grpSp>
        <p:nvGrpSpPr>
          <p:cNvPr id="4" name="Group 10"/>
          <p:cNvGrpSpPr>
            <a:grpSpLocks/>
          </p:cNvGrpSpPr>
          <p:nvPr/>
        </p:nvGrpSpPr>
        <p:grpSpPr bwMode="auto">
          <a:xfrm>
            <a:off x="1173163" y="1392238"/>
            <a:ext cx="6778625" cy="923925"/>
            <a:chOff x="1172584" y="1381459"/>
            <a:chExt cx="6779110" cy="923330"/>
          </a:xfrm>
        </p:grpSpPr>
        <p:sp>
          <p:nvSpPr>
            <p:cNvPr id="5" name="TextBox 14"/>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5"/>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6"/>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Date Placeholder 3"/>
          <p:cNvSpPr>
            <a:spLocks noGrp="1"/>
          </p:cNvSpPr>
          <p:nvPr>
            <p:ph type="dt" sz="half" idx="10"/>
          </p:nvPr>
        </p:nvSpPr>
        <p:spPr/>
        <p:txBody>
          <a:bodyPr/>
          <a:lstStyle>
            <a:lvl1pPr>
              <a:defRPr/>
            </a:lvl1pPr>
          </a:lstStyle>
          <a:p>
            <a:pPr>
              <a:defRPr/>
            </a:pPr>
            <a:fld id="{DE282B8F-0158-440C-8D72-7E79898F0658}" type="datetimeFigureOut">
              <a:rPr lang="pt-BR"/>
              <a:pPr>
                <a:defRPr/>
              </a:pPr>
              <a:t>19/06/2018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0967F534-4B7F-4E29-A3FB-C0D22FFC3DEA}" type="slidenum">
              <a:rPr lang="pt-BR"/>
              <a:pPr>
                <a:defRPr/>
              </a:pPr>
              <a:t>‹nº›</a:t>
            </a:fld>
            <a:endParaRPr lang="pt-BR"/>
          </a:p>
        </p:txBody>
      </p:sp>
    </p:spTree>
    <p:extLst>
      <p:ext uri="{BB962C8B-B14F-4D97-AF65-F5344CB8AC3E}">
        <p14:creationId xmlns:p14="http://schemas.microsoft.com/office/powerpoint/2010/main" val="32325172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grpSp>
        <p:nvGrpSpPr>
          <p:cNvPr id="4" name="Group 10"/>
          <p:cNvGrpSpPr>
            <a:grpSpLocks/>
          </p:cNvGrpSpPr>
          <p:nvPr/>
        </p:nvGrpSpPr>
        <p:grpSpPr bwMode="auto">
          <a:xfrm rot="5400000">
            <a:off x="3908425" y="2881313"/>
            <a:ext cx="5481637" cy="922338"/>
            <a:chOff x="1815339" y="1381459"/>
            <a:chExt cx="5480154" cy="923330"/>
          </a:xfrm>
        </p:grpSpPr>
        <p:sp>
          <p:nvSpPr>
            <p:cNvPr id="5" name="TextBox 11"/>
            <p:cNvSpPr txBox="1">
              <a:spLocks noChangeArrowheads="1"/>
            </p:cNvSpPr>
            <p:nvPr/>
          </p:nvSpPr>
          <p:spPr bwMode="auto">
            <a:xfrm>
              <a:off x="4146745" y="1381458"/>
              <a:ext cx="877650"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2"/>
            <p:cNvCxnSpPr/>
            <p:nvPr/>
          </p:nvCxnSpPr>
          <p:spPr>
            <a:xfrm flipH="1" flipV="1">
              <a:off x="1815339" y="1924967"/>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3"/>
            <p:cNvCxnSpPr/>
            <p:nvPr/>
          </p:nvCxnSpPr>
          <p:spPr>
            <a:xfrm rot="10800000">
              <a:off x="4826011" y="1928146"/>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Vertical Title 1"/>
          <p:cNvSpPr>
            <a:spLocks noGrp="1"/>
          </p:cNvSpPr>
          <p:nvPr>
            <p:ph type="title" orient="vert"/>
          </p:nvPr>
        </p:nvSpPr>
        <p:spPr>
          <a:xfrm>
            <a:off x="6766560" y="559398"/>
            <a:ext cx="1678193" cy="5566765"/>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Date Placeholder 3"/>
          <p:cNvSpPr>
            <a:spLocks noGrp="1"/>
          </p:cNvSpPr>
          <p:nvPr>
            <p:ph type="dt" sz="half" idx="10"/>
          </p:nvPr>
        </p:nvSpPr>
        <p:spPr/>
        <p:txBody>
          <a:bodyPr/>
          <a:lstStyle>
            <a:lvl1pPr>
              <a:defRPr/>
            </a:lvl1pPr>
          </a:lstStyle>
          <a:p>
            <a:pPr>
              <a:defRPr/>
            </a:pPr>
            <a:fld id="{D58EB295-A55A-4E4D-A69B-CEF1EDAD3F99}" type="datetimeFigureOut">
              <a:rPr lang="pt-BR"/>
              <a:pPr>
                <a:defRPr/>
              </a:pPr>
              <a:t>19/06/2018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66DCF64C-22E9-4613-A8EA-4A6C05285CC1}" type="slidenum">
              <a:rPr lang="pt-BR"/>
              <a:pPr>
                <a:defRPr/>
              </a:pPr>
              <a:t>‹nº›</a:t>
            </a:fld>
            <a:endParaRPr lang="pt-BR"/>
          </a:p>
        </p:txBody>
      </p:sp>
    </p:spTree>
    <p:extLst>
      <p:ext uri="{BB962C8B-B14F-4D97-AF65-F5344CB8AC3E}">
        <p14:creationId xmlns:p14="http://schemas.microsoft.com/office/powerpoint/2010/main" val="10187713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pt-BR" smtClean="0"/>
              <a:t>Clique para editar o título mestre</a:t>
            </a:r>
            <a:endParaRPr lang="en-US" dirty="0"/>
          </a:p>
        </p:txBody>
      </p:sp>
      <p:sp>
        <p:nvSpPr>
          <p:cNvPr id="8" name="Date Placeholder 3"/>
          <p:cNvSpPr>
            <a:spLocks noGrp="1"/>
          </p:cNvSpPr>
          <p:nvPr>
            <p:ph type="dt" sz="half" idx="10"/>
          </p:nvPr>
        </p:nvSpPr>
        <p:spPr/>
        <p:txBody>
          <a:bodyPr/>
          <a:lstStyle>
            <a:lvl1pPr>
              <a:defRPr>
                <a:solidFill>
                  <a:srgbClr val="DBD7CB"/>
                </a:solidFill>
              </a:defRPr>
            </a:lvl1pPr>
          </a:lstStyle>
          <a:p>
            <a:pPr>
              <a:defRPr/>
            </a:pPr>
            <a:fld id="{7F1364A8-F9E5-46A6-918F-1E97C581A018}" type="datetimeFigureOut">
              <a:rPr lang="pt-BR"/>
              <a:pPr>
                <a:defRPr/>
              </a:pPr>
              <a:t>19/06/2018</a:t>
            </a:fld>
            <a:endParaRPr lang="pt-BR"/>
          </a:p>
        </p:txBody>
      </p:sp>
      <p:sp>
        <p:nvSpPr>
          <p:cNvPr id="9"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36BCB1CB-69BE-4B2D-A55B-1E98053CD936}"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8875269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4"/>
          </p:nvPr>
        </p:nvSpPr>
        <p:spPr/>
        <p:txBody>
          <a:bodyPr/>
          <a:lstStyle>
            <a:lvl1pPr>
              <a:defRPr>
                <a:solidFill>
                  <a:srgbClr val="DBD7CB"/>
                </a:solidFill>
              </a:defRPr>
            </a:lvl1pPr>
          </a:lstStyle>
          <a:p>
            <a:pPr>
              <a:defRPr/>
            </a:pPr>
            <a:fld id="{41EF142E-8811-4991-9588-891478C74227}" type="datetimeFigureOut">
              <a:rPr lang="pt-BR"/>
              <a:pPr>
                <a:defRPr/>
              </a:pPr>
              <a:t>19/06/2018</a:t>
            </a:fld>
            <a:endParaRPr lang="pt-BR"/>
          </a:p>
        </p:txBody>
      </p:sp>
      <p:sp>
        <p:nvSpPr>
          <p:cNvPr id="5" name="Footer Placeholder 4"/>
          <p:cNvSpPr>
            <a:spLocks noGrp="1"/>
          </p:cNvSpPr>
          <p:nvPr>
            <p:ph type="ftr" sz="quarter" idx="15"/>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6"/>
          </p:nvPr>
        </p:nvSpPr>
        <p:spPr/>
        <p:txBody>
          <a:bodyPr/>
          <a:lstStyle>
            <a:lvl1pPr>
              <a:defRPr/>
            </a:lvl1pPr>
          </a:lstStyle>
          <a:p>
            <a:pPr>
              <a:defRPr/>
            </a:pPr>
            <a:fld id="{39FD85E3-8DB0-437D-B098-6ACF29C56219}"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35032861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pt-BR" smtClean="0"/>
              <a:t>Clique para editar o título mestre</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8" name="Date Placeholder 3"/>
          <p:cNvSpPr>
            <a:spLocks noGrp="1"/>
          </p:cNvSpPr>
          <p:nvPr>
            <p:ph type="dt" sz="half" idx="10"/>
          </p:nvPr>
        </p:nvSpPr>
        <p:spPr/>
        <p:txBody>
          <a:bodyPr/>
          <a:lstStyle>
            <a:lvl1pPr>
              <a:defRPr>
                <a:solidFill>
                  <a:srgbClr val="DBD7CB"/>
                </a:solidFill>
              </a:defRPr>
            </a:lvl1pPr>
          </a:lstStyle>
          <a:p>
            <a:pPr>
              <a:defRPr/>
            </a:pPr>
            <a:fld id="{662EFC50-E7E1-484C-B500-8FB5A93286C5}" type="datetimeFigureOut">
              <a:rPr lang="pt-BR"/>
              <a:pPr>
                <a:defRPr/>
              </a:pPr>
              <a:t>19/06/2018</a:t>
            </a:fld>
            <a:endParaRPr lang="pt-BR"/>
          </a:p>
        </p:txBody>
      </p:sp>
      <p:sp>
        <p:nvSpPr>
          <p:cNvPr id="9"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46166720-B481-44DA-B017-DA7310FAFF3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9421920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Date Placeholder 4"/>
          <p:cNvSpPr>
            <a:spLocks noGrp="1"/>
          </p:cNvSpPr>
          <p:nvPr>
            <p:ph type="dt" sz="half" idx="15"/>
          </p:nvPr>
        </p:nvSpPr>
        <p:spPr/>
        <p:txBody>
          <a:bodyPr/>
          <a:lstStyle>
            <a:lvl1pPr>
              <a:defRPr>
                <a:solidFill>
                  <a:srgbClr val="DBD7CB"/>
                </a:solidFill>
              </a:defRPr>
            </a:lvl1pPr>
          </a:lstStyle>
          <a:p>
            <a:pPr>
              <a:defRPr/>
            </a:pPr>
            <a:fld id="{9F71A7B7-2BE0-4763-B807-00C50C62BB6B}" type="datetimeFigureOut">
              <a:rPr lang="pt-BR"/>
              <a:pPr>
                <a:defRPr/>
              </a:pPr>
              <a:t>19/06/2018</a:t>
            </a:fld>
            <a:endParaRPr lang="pt-BR"/>
          </a:p>
        </p:txBody>
      </p:sp>
      <p:sp>
        <p:nvSpPr>
          <p:cNvPr id="6" name="Footer Placeholder 5"/>
          <p:cNvSpPr>
            <a:spLocks noGrp="1"/>
          </p:cNvSpPr>
          <p:nvPr>
            <p:ph type="ftr" sz="quarter" idx="16"/>
          </p:nvPr>
        </p:nvSpPr>
        <p:spPr/>
        <p:txBody>
          <a:bodyPr/>
          <a:lstStyle>
            <a:lvl1pPr>
              <a:defRPr>
                <a:solidFill>
                  <a:srgbClr val="DBD7CB"/>
                </a:solidFill>
              </a:defRPr>
            </a:lvl1pPr>
          </a:lstStyle>
          <a:p>
            <a:pPr>
              <a:defRPr/>
            </a:pPr>
            <a:endParaRPr lang="pt-BR"/>
          </a:p>
        </p:txBody>
      </p:sp>
      <p:sp>
        <p:nvSpPr>
          <p:cNvPr id="7" name="Slide Number Placeholder 6"/>
          <p:cNvSpPr>
            <a:spLocks noGrp="1"/>
          </p:cNvSpPr>
          <p:nvPr>
            <p:ph type="sldNum" sz="quarter" idx="17"/>
          </p:nvPr>
        </p:nvSpPr>
        <p:spPr/>
        <p:txBody>
          <a:bodyPr/>
          <a:lstStyle>
            <a:lvl1pPr>
              <a:defRPr/>
            </a:lvl1pPr>
          </a:lstStyle>
          <a:p>
            <a:pPr>
              <a:defRPr/>
            </a:pPr>
            <a:fld id="{1D845667-3AED-42EA-AA07-CAF552F59721}"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40199631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0" name="Title 9"/>
          <p:cNvSpPr>
            <a:spLocks noGrp="1"/>
          </p:cNvSpPr>
          <p:nvPr>
            <p:ph type="title"/>
          </p:nvPr>
        </p:nvSpPr>
        <p:spPr/>
        <p:txBody>
          <a:bodyPr/>
          <a:lstStyle/>
          <a:p>
            <a:r>
              <a:rPr lang="pt-BR" smtClean="0"/>
              <a:t>Clique para editar o título mestre</a:t>
            </a:r>
            <a:endParaRPr lang="en-US" dirty="0"/>
          </a:p>
        </p:txBody>
      </p:sp>
      <p:sp>
        <p:nvSpPr>
          <p:cNvPr id="7" name="Date Placeholder 6"/>
          <p:cNvSpPr>
            <a:spLocks noGrp="1"/>
          </p:cNvSpPr>
          <p:nvPr>
            <p:ph type="dt" sz="half" idx="10"/>
          </p:nvPr>
        </p:nvSpPr>
        <p:spPr/>
        <p:txBody>
          <a:bodyPr/>
          <a:lstStyle>
            <a:lvl1pPr>
              <a:defRPr>
                <a:solidFill>
                  <a:srgbClr val="DBD7CB"/>
                </a:solidFill>
              </a:defRPr>
            </a:lvl1pPr>
          </a:lstStyle>
          <a:p>
            <a:pPr>
              <a:defRPr/>
            </a:pPr>
            <a:fld id="{D0503087-AC41-4EFF-A436-262708751F65}" type="datetimeFigureOut">
              <a:rPr lang="pt-BR"/>
              <a:pPr>
                <a:defRPr/>
              </a:pPr>
              <a:t>19/06/2018</a:t>
            </a:fld>
            <a:endParaRPr lang="pt-BR"/>
          </a:p>
        </p:txBody>
      </p:sp>
      <p:sp>
        <p:nvSpPr>
          <p:cNvPr id="8" name="Footer Placeholder 7"/>
          <p:cNvSpPr>
            <a:spLocks noGrp="1"/>
          </p:cNvSpPr>
          <p:nvPr>
            <p:ph type="ftr" sz="quarter" idx="11"/>
          </p:nvPr>
        </p:nvSpPr>
        <p:spPr/>
        <p:txBody>
          <a:bodyPr/>
          <a:lstStyle>
            <a:lvl1pPr>
              <a:defRPr>
                <a:solidFill>
                  <a:srgbClr val="DBD7CB"/>
                </a:solidFill>
              </a:defRPr>
            </a:lvl1pPr>
          </a:lstStyle>
          <a:p>
            <a:pPr>
              <a:defRPr/>
            </a:pPr>
            <a:endParaRPr lang="pt-BR"/>
          </a:p>
        </p:txBody>
      </p:sp>
      <p:sp>
        <p:nvSpPr>
          <p:cNvPr id="9" name="Slide Number Placeholder 8"/>
          <p:cNvSpPr>
            <a:spLocks noGrp="1"/>
          </p:cNvSpPr>
          <p:nvPr>
            <p:ph type="sldNum" sz="quarter" idx="12"/>
          </p:nvPr>
        </p:nvSpPr>
        <p:spPr/>
        <p:txBody>
          <a:bodyPr/>
          <a:lstStyle>
            <a:lvl1pPr>
              <a:defRPr/>
            </a:lvl1pPr>
          </a:lstStyle>
          <a:p>
            <a:pPr>
              <a:defRPr/>
            </a:pPr>
            <a:fld id="{59D2F532-ABAF-4193-88ED-093D6B80D96D}"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7977077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lvl1pPr>
              <a:defRPr>
                <a:solidFill>
                  <a:srgbClr val="DBD7CB"/>
                </a:solidFill>
              </a:defRPr>
            </a:lvl1pPr>
          </a:lstStyle>
          <a:p>
            <a:pPr>
              <a:defRPr/>
            </a:pPr>
            <a:fld id="{4EA68BDA-1AE4-4984-B541-1B2468148F1D}" type="datetimeFigureOut">
              <a:rPr lang="pt-BR"/>
              <a:pPr>
                <a:defRPr/>
              </a:pPr>
              <a:t>19/06/2018</a:t>
            </a:fld>
            <a:endParaRPr lang="pt-BR"/>
          </a:p>
        </p:txBody>
      </p:sp>
      <p:sp>
        <p:nvSpPr>
          <p:cNvPr id="4" name="Footer Placeholder 3"/>
          <p:cNvSpPr>
            <a:spLocks noGrp="1"/>
          </p:cNvSpPr>
          <p:nvPr>
            <p:ph type="ftr" sz="quarter" idx="11"/>
          </p:nvPr>
        </p:nvSpPr>
        <p:spPr/>
        <p:txBody>
          <a:bodyPr/>
          <a:lstStyle>
            <a:lvl1pPr>
              <a:defRPr>
                <a:solidFill>
                  <a:srgbClr val="DBD7CB"/>
                </a:solidFill>
              </a:defRPr>
            </a:lvl1pPr>
          </a:lstStyle>
          <a:p>
            <a:pPr>
              <a:defRPr/>
            </a:pPr>
            <a:endParaRPr lang="pt-BR"/>
          </a:p>
        </p:txBody>
      </p:sp>
      <p:sp>
        <p:nvSpPr>
          <p:cNvPr id="5" name="Slide Number Placeholder 4"/>
          <p:cNvSpPr>
            <a:spLocks noGrp="1"/>
          </p:cNvSpPr>
          <p:nvPr>
            <p:ph type="sldNum" sz="quarter" idx="12"/>
          </p:nvPr>
        </p:nvSpPr>
        <p:spPr/>
        <p:txBody>
          <a:bodyPr/>
          <a:lstStyle>
            <a:lvl1pPr>
              <a:defRPr/>
            </a:lvl1pPr>
          </a:lstStyle>
          <a:p>
            <a:pPr>
              <a:defRPr/>
            </a:pPr>
            <a:fld id="{E4E18E8A-EC67-4516-94BE-2495B84526F5}"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613461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50A55A83-07F2-401E-A22A-730817878D2F}" type="slidenum">
              <a:rPr lang="en-GB"/>
              <a:pPr>
                <a:defRPr/>
              </a:pPr>
              <a:t>‹nº›</a:t>
            </a:fld>
            <a:endParaRPr lang="en-GB"/>
          </a:p>
        </p:txBody>
      </p:sp>
    </p:spTree>
    <p:extLst>
      <p:ext uri="{BB962C8B-B14F-4D97-AF65-F5344CB8AC3E}">
        <p14:creationId xmlns:p14="http://schemas.microsoft.com/office/powerpoint/2010/main" val="159467302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rgbClr val="DBD7CB"/>
                </a:solidFill>
              </a:defRPr>
            </a:lvl1pPr>
          </a:lstStyle>
          <a:p>
            <a:pPr>
              <a:defRPr/>
            </a:pPr>
            <a:fld id="{802CBAE9-7290-48C1-AAEE-C0A3D8D0F47E}" type="datetimeFigureOut">
              <a:rPr lang="pt-BR"/>
              <a:pPr>
                <a:defRPr/>
              </a:pPr>
              <a:t>19/06/2018</a:t>
            </a:fld>
            <a:endParaRPr lang="pt-BR"/>
          </a:p>
        </p:txBody>
      </p:sp>
      <p:sp>
        <p:nvSpPr>
          <p:cNvPr id="3" name="Footer Placeholder 2"/>
          <p:cNvSpPr>
            <a:spLocks noGrp="1"/>
          </p:cNvSpPr>
          <p:nvPr>
            <p:ph type="ftr" sz="quarter" idx="11"/>
          </p:nvPr>
        </p:nvSpPr>
        <p:spPr/>
        <p:txBody>
          <a:bodyPr/>
          <a:lstStyle>
            <a:lvl1pPr>
              <a:defRPr>
                <a:solidFill>
                  <a:srgbClr val="DBD7CB"/>
                </a:solidFill>
              </a:defRPr>
            </a:lvl1pPr>
          </a:lstStyle>
          <a:p>
            <a:pPr>
              <a:defRPr/>
            </a:pPr>
            <a:endParaRPr lang="pt-BR"/>
          </a:p>
        </p:txBody>
      </p:sp>
      <p:sp>
        <p:nvSpPr>
          <p:cNvPr id="4" name="Slide Number Placeholder 3"/>
          <p:cNvSpPr>
            <a:spLocks noGrp="1"/>
          </p:cNvSpPr>
          <p:nvPr>
            <p:ph type="sldNum" sz="quarter" idx="12"/>
          </p:nvPr>
        </p:nvSpPr>
        <p:spPr/>
        <p:txBody>
          <a:bodyPr/>
          <a:lstStyle>
            <a:lvl1pPr>
              <a:defRPr/>
            </a:lvl1pPr>
          </a:lstStyle>
          <a:p>
            <a:pPr>
              <a:defRPr/>
            </a:pPr>
            <a:fld id="{A4D2A65B-D781-4C27-A488-CACA819FEB5F}"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16029704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pt-BR" smtClean="0"/>
              <a:t>Clique para editar o título mestre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lvl1pPr>
              <a:defRPr>
                <a:solidFill>
                  <a:srgbClr val="DBD7CB"/>
                </a:solidFill>
              </a:defRPr>
            </a:lvl1pPr>
          </a:lstStyle>
          <a:p>
            <a:pPr>
              <a:defRPr/>
            </a:pPr>
            <a:fld id="{0EA88C35-493F-4BA9-8065-79890B7E9333}" type="datetimeFigureOut">
              <a:rPr lang="pt-BR"/>
              <a:pPr>
                <a:defRPr/>
              </a:pPr>
              <a:t>19/06/2018</a:t>
            </a:fld>
            <a:endParaRPr lang="pt-BR"/>
          </a:p>
        </p:txBody>
      </p:sp>
      <p:sp>
        <p:nvSpPr>
          <p:cNvPr id="6" name="Footer Placeholder 5"/>
          <p:cNvSpPr>
            <a:spLocks noGrp="1"/>
          </p:cNvSpPr>
          <p:nvPr>
            <p:ph type="ftr" sz="quarter" idx="11"/>
          </p:nvPr>
        </p:nvSpPr>
        <p:spPr/>
        <p:txBody>
          <a:bodyPr/>
          <a:lstStyle>
            <a:lvl1pPr>
              <a:defRPr>
                <a:solidFill>
                  <a:srgbClr val="DBD7CB"/>
                </a:solidFill>
              </a:defRPr>
            </a:lvl1pPr>
          </a:lstStyle>
          <a:p>
            <a:pPr>
              <a:defRPr/>
            </a:pPr>
            <a:endParaRPr lang="pt-BR"/>
          </a:p>
        </p:txBody>
      </p:sp>
      <p:sp>
        <p:nvSpPr>
          <p:cNvPr id="7" name="Slide Number Placeholder 6"/>
          <p:cNvSpPr>
            <a:spLocks noGrp="1"/>
          </p:cNvSpPr>
          <p:nvPr>
            <p:ph type="sldNum" sz="quarter" idx="12"/>
          </p:nvPr>
        </p:nvSpPr>
        <p:spPr/>
        <p:txBody>
          <a:bodyPr/>
          <a:lstStyle>
            <a:lvl1pPr>
              <a:defRPr/>
            </a:lvl1pPr>
          </a:lstStyle>
          <a:p>
            <a:pPr>
              <a:defRPr/>
            </a:pPr>
            <a:fld id="{65DF440B-C59F-4624-81C6-14D77CB8B37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326194727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pt-BR" smtClean="0"/>
              <a:t>Clique para editar o título mestre</a:t>
            </a:r>
            <a:endParaRPr lang="en-US" dirty="0"/>
          </a:p>
        </p:txBody>
      </p:sp>
      <p:sp>
        <p:nvSpPr>
          <p:cNvPr id="9" name="Date Placeholder 4"/>
          <p:cNvSpPr>
            <a:spLocks noGrp="1"/>
          </p:cNvSpPr>
          <p:nvPr>
            <p:ph type="dt" sz="half" idx="10"/>
          </p:nvPr>
        </p:nvSpPr>
        <p:spPr/>
        <p:txBody>
          <a:bodyPr/>
          <a:lstStyle>
            <a:lvl1pPr>
              <a:defRPr>
                <a:solidFill>
                  <a:srgbClr val="DBD7CB"/>
                </a:solidFill>
              </a:defRPr>
            </a:lvl1pPr>
          </a:lstStyle>
          <a:p>
            <a:pPr>
              <a:defRPr/>
            </a:pPr>
            <a:fld id="{E4702422-99BA-4E8E-B4C7-F0810E1E397F}" type="datetimeFigureOut">
              <a:rPr lang="pt-BR"/>
              <a:pPr>
                <a:defRPr/>
              </a:pPr>
              <a:t>19/06/2018</a:t>
            </a:fld>
            <a:endParaRPr lang="pt-BR"/>
          </a:p>
        </p:txBody>
      </p:sp>
      <p:sp>
        <p:nvSpPr>
          <p:cNvPr id="10" name="Footer Placeholder 5"/>
          <p:cNvSpPr>
            <a:spLocks noGrp="1"/>
          </p:cNvSpPr>
          <p:nvPr>
            <p:ph type="ftr" sz="quarter" idx="11"/>
          </p:nvPr>
        </p:nvSpPr>
        <p:spPr/>
        <p:txBody>
          <a:bodyPr/>
          <a:lstStyle>
            <a:lvl1pPr>
              <a:defRPr>
                <a:solidFill>
                  <a:srgbClr val="DBD7CB"/>
                </a:solidFill>
              </a:defRPr>
            </a:lvl1pPr>
          </a:lstStyle>
          <a:p>
            <a:pPr>
              <a:defRPr/>
            </a:pPr>
            <a:endParaRPr lang="pt-BR"/>
          </a:p>
        </p:txBody>
      </p:sp>
      <p:sp>
        <p:nvSpPr>
          <p:cNvPr id="11" name="Slide Number Placeholder 6"/>
          <p:cNvSpPr>
            <a:spLocks noGrp="1"/>
          </p:cNvSpPr>
          <p:nvPr>
            <p:ph type="sldNum" sz="quarter" idx="12"/>
          </p:nvPr>
        </p:nvSpPr>
        <p:spPr/>
        <p:txBody>
          <a:bodyPr/>
          <a:lstStyle>
            <a:lvl1pPr>
              <a:defRPr/>
            </a:lvl1pPr>
          </a:lstStyle>
          <a:p>
            <a:pPr>
              <a:defRPr/>
            </a:pPr>
            <a:fld id="{1E004221-277C-4B4E-9DFF-A3F9F270D7DE}"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35887994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lvl1pPr>
              <a:defRPr>
                <a:solidFill>
                  <a:srgbClr val="DBD7CB"/>
                </a:solidFill>
              </a:defRPr>
            </a:lvl1pPr>
          </a:lstStyle>
          <a:p>
            <a:pPr>
              <a:defRPr/>
            </a:pPr>
            <a:fld id="{86E5197A-CF26-4083-9239-FE11E6612984}" type="datetimeFigureOut">
              <a:rPr lang="pt-BR"/>
              <a:pPr>
                <a:defRPr/>
              </a:pPr>
              <a:t>19/06/2018</a:t>
            </a:fld>
            <a:endParaRPr lang="pt-BR"/>
          </a:p>
        </p:txBody>
      </p:sp>
      <p:sp>
        <p:nvSpPr>
          <p:cNvPr id="5"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2"/>
          </p:nvPr>
        </p:nvSpPr>
        <p:spPr/>
        <p:txBody>
          <a:bodyPr/>
          <a:lstStyle>
            <a:lvl1pPr>
              <a:defRPr/>
            </a:lvl1pPr>
          </a:lstStyle>
          <a:p>
            <a:pPr>
              <a:defRPr/>
            </a:pPr>
            <a:fld id="{FAD73783-E568-4D8D-9CF7-E2C37F9A11B3}"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6121643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pt-BR" smtClean="0"/>
              <a:t>Clique para editar o título mestre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lvl1pPr>
              <a:defRPr>
                <a:solidFill>
                  <a:srgbClr val="DBD7CB"/>
                </a:solidFill>
              </a:defRPr>
            </a:lvl1pPr>
          </a:lstStyle>
          <a:p>
            <a:pPr>
              <a:defRPr/>
            </a:pPr>
            <a:fld id="{1BBC9E41-2568-4E06-BA35-6AB6F018D6AE}" type="datetimeFigureOut">
              <a:rPr lang="pt-BR"/>
              <a:pPr>
                <a:defRPr/>
              </a:pPr>
              <a:t>19/06/2018</a:t>
            </a:fld>
            <a:endParaRPr lang="pt-BR"/>
          </a:p>
        </p:txBody>
      </p:sp>
      <p:sp>
        <p:nvSpPr>
          <p:cNvPr id="5"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2"/>
          </p:nvPr>
        </p:nvSpPr>
        <p:spPr/>
        <p:txBody>
          <a:bodyPr/>
          <a:lstStyle>
            <a:lvl1pPr>
              <a:defRPr/>
            </a:lvl1pPr>
          </a:lstStyle>
          <a:p>
            <a:pPr>
              <a:defRPr/>
            </a:pPr>
            <a:fld id="{34B3B0FD-81ED-411D-845E-333BC2810A5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814992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5"/>
          <p:cNvSpPr>
            <a:spLocks noGrp="1" noChangeArrowheads="1"/>
          </p:cNvSpPr>
          <p:nvPr>
            <p:ph type="dt" idx="10"/>
          </p:nvPr>
        </p:nvSpPr>
        <p:spPr>
          <a:ln/>
        </p:spPr>
        <p:txBody>
          <a:bodyPr/>
          <a:lstStyle>
            <a:lvl1pPr>
              <a:defRPr/>
            </a:lvl1pPr>
          </a:lstStyle>
          <a:p>
            <a:pPr>
              <a:defRPr/>
            </a:pPr>
            <a:endParaRPr lang="en-GB"/>
          </a:p>
        </p:txBody>
      </p:sp>
      <p:sp>
        <p:nvSpPr>
          <p:cNvPr id="8" name="Rectangle 6"/>
          <p:cNvSpPr>
            <a:spLocks noGrp="1" noChangeArrowheads="1"/>
          </p:cNvSpPr>
          <p:nvPr>
            <p:ph type="ftr" idx="11"/>
          </p:nvPr>
        </p:nvSpPr>
        <p:spPr>
          <a:ln/>
        </p:spPr>
        <p:txBody>
          <a:bodyPr/>
          <a:lstStyle>
            <a:lvl1pPr>
              <a:defRPr/>
            </a:lvl1pPr>
          </a:lstStyle>
          <a:p>
            <a:pPr>
              <a:defRPr/>
            </a:pPr>
            <a:endParaRPr lang="en-GB"/>
          </a:p>
        </p:txBody>
      </p:sp>
      <p:sp>
        <p:nvSpPr>
          <p:cNvPr id="9" name="Rectangle 7"/>
          <p:cNvSpPr>
            <a:spLocks noGrp="1" noChangeArrowheads="1"/>
          </p:cNvSpPr>
          <p:nvPr>
            <p:ph type="sldNum" idx="12"/>
          </p:nvPr>
        </p:nvSpPr>
        <p:spPr>
          <a:ln/>
        </p:spPr>
        <p:txBody>
          <a:bodyPr/>
          <a:lstStyle>
            <a:lvl1pPr>
              <a:defRPr/>
            </a:lvl1pPr>
          </a:lstStyle>
          <a:p>
            <a:pPr>
              <a:defRPr/>
            </a:pPr>
            <a:fld id="{0B914DD9-16D3-4A44-8FD2-927EC7667199}" type="slidenum">
              <a:rPr lang="en-GB"/>
              <a:pPr>
                <a:defRPr/>
              </a:pPr>
              <a:t>‹nº›</a:t>
            </a:fld>
            <a:endParaRPr lang="en-GB"/>
          </a:p>
        </p:txBody>
      </p:sp>
    </p:spTree>
    <p:extLst>
      <p:ext uri="{BB962C8B-B14F-4D97-AF65-F5344CB8AC3E}">
        <p14:creationId xmlns:p14="http://schemas.microsoft.com/office/powerpoint/2010/main" val="2886317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5"/>
          <p:cNvSpPr>
            <a:spLocks noGrp="1" noChangeArrowheads="1"/>
          </p:cNvSpPr>
          <p:nvPr>
            <p:ph type="dt" idx="10"/>
          </p:nvPr>
        </p:nvSpPr>
        <p:spPr>
          <a:ln/>
        </p:spPr>
        <p:txBody>
          <a:bodyPr/>
          <a:lstStyle>
            <a:lvl1pPr>
              <a:defRPr/>
            </a:lvl1pPr>
          </a:lstStyle>
          <a:p>
            <a:pPr>
              <a:defRPr/>
            </a:pPr>
            <a:endParaRPr lang="en-GB"/>
          </a:p>
        </p:txBody>
      </p:sp>
      <p:sp>
        <p:nvSpPr>
          <p:cNvPr id="4" name="Rectangle 6"/>
          <p:cNvSpPr>
            <a:spLocks noGrp="1" noChangeArrowheads="1"/>
          </p:cNvSpPr>
          <p:nvPr>
            <p:ph type="ftr" idx="11"/>
          </p:nvPr>
        </p:nvSpPr>
        <p:spPr>
          <a:ln/>
        </p:spPr>
        <p:txBody>
          <a:bodyPr/>
          <a:lstStyle>
            <a:lvl1pPr>
              <a:defRPr/>
            </a:lvl1pPr>
          </a:lstStyle>
          <a:p>
            <a:pPr>
              <a:defRPr/>
            </a:pPr>
            <a:endParaRPr lang="en-GB"/>
          </a:p>
        </p:txBody>
      </p:sp>
      <p:sp>
        <p:nvSpPr>
          <p:cNvPr id="5" name="Rectangle 7"/>
          <p:cNvSpPr>
            <a:spLocks noGrp="1" noChangeArrowheads="1"/>
          </p:cNvSpPr>
          <p:nvPr>
            <p:ph type="sldNum" idx="12"/>
          </p:nvPr>
        </p:nvSpPr>
        <p:spPr>
          <a:ln/>
        </p:spPr>
        <p:txBody>
          <a:bodyPr/>
          <a:lstStyle>
            <a:lvl1pPr>
              <a:defRPr/>
            </a:lvl1pPr>
          </a:lstStyle>
          <a:p>
            <a:pPr>
              <a:defRPr/>
            </a:pPr>
            <a:fld id="{CA996A2B-CBFE-40A6-AF50-7F0CF265529A}" type="slidenum">
              <a:rPr lang="en-GB"/>
              <a:pPr>
                <a:defRPr/>
              </a:pPr>
              <a:t>‹nº›</a:t>
            </a:fld>
            <a:endParaRPr lang="en-GB"/>
          </a:p>
        </p:txBody>
      </p:sp>
    </p:spTree>
    <p:extLst>
      <p:ext uri="{BB962C8B-B14F-4D97-AF65-F5344CB8AC3E}">
        <p14:creationId xmlns:p14="http://schemas.microsoft.com/office/powerpoint/2010/main" val="1140009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5"/>
          <p:cNvSpPr>
            <a:spLocks noGrp="1" noChangeArrowheads="1"/>
          </p:cNvSpPr>
          <p:nvPr>
            <p:ph type="dt" idx="10"/>
          </p:nvPr>
        </p:nvSpPr>
        <p:spPr>
          <a:ln/>
        </p:spPr>
        <p:txBody>
          <a:bodyPr/>
          <a:lstStyle>
            <a:lvl1pPr>
              <a:defRPr/>
            </a:lvl1pPr>
          </a:lstStyle>
          <a:p>
            <a:pPr>
              <a:defRPr/>
            </a:pPr>
            <a:endParaRPr lang="en-GB"/>
          </a:p>
        </p:txBody>
      </p:sp>
      <p:sp>
        <p:nvSpPr>
          <p:cNvPr id="3" name="Rectangle 6"/>
          <p:cNvSpPr>
            <a:spLocks noGrp="1" noChangeArrowheads="1"/>
          </p:cNvSpPr>
          <p:nvPr>
            <p:ph type="ftr" idx="11"/>
          </p:nvPr>
        </p:nvSpPr>
        <p:spPr>
          <a:ln/>
        </p:spPr>
        <p:txBody>
          <a:bodyPr/>
          <a:lstStyle>
            <a:lvl1pPr>
              <a:defRPr/>
            </a:lvl1pPr>
          </a:lstStyle>
          <a:p>
            <a:pPr>
              <a:defRPr/>
            </a:pPr>
            <a:endParaRPr lang="en-GB"/>
          </a:p>
        </p:txBody>
      </p:sp>
      <p:sp>
        <p:nvSpPr>
          <p:cNvPr id="4" name="Rectangle 7"/>
          <p:cNvSpPr>
            <a:spLocks noGrp="1" noChangeArrowheads="1"/>
          </p:cNvSpPr>
          <p:nvPr>
            <p:ph type="sldNum" idx="12"/>
          </p:nvPr>
        </p:nvSpPr>
        <p:spPr>
          <a:ln/>
        </p:spPr>
        <p:txBody>
          <a:bodyPr/>
          <a:lstStyle>
            <a:lvl1pPr>
              <a:defRPr/>
            </a:lvl1pPr>
          </a:lstStyle>
          <a:p>
            <a:pPr>
              <a:defRPr/>
            </a:pPr>
            <a:fld id="{4E16FC52-F193-4E14-89A4-68CD0DBAAC90}" type="slidenum">
              <a:rPr lang="en-GB"/>
              <a:pPr>
                <a:defRPr/>
              </a:pPr>
              <a:t>‹nº›</a:t>
            </a:fld>
            <a:endParaRPr lang="en-GB"/>
          </a:p>
        </p:txBody>
      </p:sp>
    </p:spTree>
    <p:extLst>
      <p:ext uri="{BB962C8B-B14F-4D97-AF65-F5344CB8AC3E}">
        <p14:creationId xmlns:p14="http://schemas.microsoft.com/office/powerpoint/2010/main" val="2166986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6E7D9F3B-44D5-4590-AEBE-0BC3B2BC4535}" type="slidenum">
              <a:rPr lang="en-GB"/>
              <a:pPr>
                <a:defRPr/>
              </a:pPr>
              <a:t>‹nº›</a:t>
            </a:fld>
            <a:endParaRPr lang="en-GB"/>
          </a:p>
        </p:txBody>
      </p:sp>
    </p:spTree>
    <p:extLst>
      <p:ext uri="{BB962C8B-B14F-4D97-AF65-F5344CB8AC3E}">
        <p14:creationId xmlns:p14="http://schemas.microsoft.com/office/powerpoint/2010/main" val="4142372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D03E4A74-AAAA-4ADE-8CD8-37F4D1D63D61}" type="slidenum">
              <a:rPr lang="en-GB"/>
              <a:pPr>
                <a:defRPr/>
              </a:pPr>
              <a:t>‹nº›</a:t>
            </a:fld>
            <a:endParaRPr lang="en-GB"/>
          </a:p>
        </p:txBody>
      </p:sp>
    </p:spTree>
    <p:extLst>
      <p:ext uri="{BB962C8B-B14F-4D97-AF65-F5344CB8AC3E}">
        <p14:creationId xmlns:p14="http://schemas.microsoft.com/office/powerpoint/2010/main" val="3517730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26" name="Group 1"/>
          <p:cNvGrpSpPr>
            <a:grpSpLocks/>
          </p:cNvGrpSpPr>
          <p:nvPr/>
        </p:nvGrpSpPr>
        <p:grpSpPr bwMode="auto">
          <a:xfrm>
            <a:off x="-7761288" y="1465263"/>
            <a:ext cx="16903701" cy="10783887"/>
            <a:chOff x="-4889" y="923"/>
            <a:chExt cx="10648" cy="6793"/>
          </a:xfrm>
        </p:grpSpPr>
        <p:sp>
          <p:nvSpPr>
            <p:cNvPr id="1031" name="Freeform 2"/>
            <p:cNvSpPr>
              <a:spLocks noChangeArrowheads="1"/>
            </p:cNvSpPr>
            <p:nvPr/>
          </p:nvSpPr>
          <p:spPr bwMode="auto">
            <a:xfrm>
              <a:off x="2061" y="1707"/>
              <a:ext cx="3699" cy="2613"/>
            </a:xfrm>
            <a:custGeom>
              <a:avLst/>
              <a:gdLst/>
              <a:ahLst/>
              <a:cxnLst/>
              <a:rect l="0" t="0" r="0" b="0"/>
              <a:pathLst/>
            </a:custGeom>
            <a:gradFill rotWithShape="0">
              <a:gsLst>
                <a:gs pos="0">
                  <a:srgbClr val="172F75"/>
                </a:gs>
                <a:gs pos="100000">
                  <a:srgbClr val="3366FF">
                    <a:alpha val="50000"/>
                  </a:srgbClr>
                </a:gs>
              </a:gsLst>
              <a:lin ang="108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a:p>
          </p:txBody>
        </p:sp>
        <p:sp>
          <p:nvSpPr>
            <p:cNvPr id="1032" name="AutoShape 3"/>
            <p:cNvSpPr>
              <a:spLocks noChangeArrowheads="1"/>
            </p:cNvSpPr>
            <p:nvPr/>
          </p:nvSpPr>
          <p:spPr bwMode="auto">
            <a:xfrm>
              <a:off x="-4889" y="923"/>
              <a:ext cx="8474" cy="679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10800 w 21600"/>
                <a:gd name="T19" fmla="*/ 175 h 21600"/>
                <a:gd name="T20" fmla="*/ 21600 w 21600"/>
                <a:gd name="T21" fmla="*/ 10800 h 21600"/>
              </a:gdLst>
              <a:ahLst/>
              <a:cxnLst>
                <a:cxn ang="T12">
                  <a:pos x="T0" y="T1"/>
                </a:cxn>
                <a:cxn ang="T13">
                  <a:pos x="T2" y="T3"/>
                </a:cxn>
                <a:cxn ang="T14">
                  <a:pos x="T4" y="T5"/>
                </a:cxn>
                <a:cxn ang="T15">
                  <a:pos x="T6" y="T7"/>
                </a:cxn>
                <a:cxn ang="T16">
                  <a:pos x="T8" y="T9"/>
                </a:cxn>
                <a:cxn ang="T17">
                  <a:pos x="T10" y="T11"/>
                </a:cxn>
              </a:cxnLst>
              <a:rect l="T18" t="T19" r="T20" b="T21"/>
              <a:pathLst>
                <a:path w="21600" h="21600" stroke="0">
                  <a:moveTo>
                    <a:pt x="21600" y="10800"/>
                  </a:moveTo>
                  <a:cubicBezTo>
                    <a:pt x="21600" y="16764"/>
                    <a:pt x="16764" y="21600"/>
                    <a:pt x="10800" y="21600"/>
                  </a:cubicBezTo>
                  <a:cubicBezTo>
                    <a:pt x="4835" y="21600"/>
                    <a:pt x="0" y="16764"/>
                    <a:pt x="0" y="10800"/>
                  </a:cubicBezTo>
                  <a:cubicBezTo>
                    <a:pt x="0" y="4835"/>
                    <a:pt x="4835" y="0"/>
                    <a:pt x="10800" y="0"/>
                  </a:cubicBezTo>
                  <a:cubicBezTo>
                    <a:pt x="16764" y="-1"/>
                    <a:pt x="21599" y="4835"/>
                    <a:pt x="21600" y="10799"/>
                  </a:cubicBezTo>
                  <a:lnTo>
                    <a:pt x="10800" y="10800"/>
                  </a:lnTo>
                  <a:lnTo>
                    <a:pt x="21600" y="10800"/>
                  </a:lnTo>
                  <a:close/>
                </a:path>
                <a:path w="21600" h="21600" fill="none">
                  <a:moveTo>
                    <a:pt x="21600" y="10800"/>
                  </a:moveTo>
                  <a:cubicBezTo>
                    <a:pt x="21600" y="16764"/>
                    <a:pt x="16764" y="21600"/>
                    <a:pt x="10800" y="21600"/>
                  </a:cubicBezTo>
                  <a:cubicBezTo>
                    <a:pt x="4835" y="21600"/>
                    <a:pt x="0" y="16764"/>
                    <a:pt x="0" y="10800"/>
                  </a:cubicBezTo>
                  <a:cubicBezTo>
                    <a:pt x="0" y="4835"/>
                    <a:pt x="4835" y="0"/>
                    <a:pt x="10800" y="0"/>
                  </a:cubicBezTo>
                  <a:cubicBezTo>
                    <a:pt x="16764" y="-1"/>
                    <a:pt x="21599" y="4835"/>
                    <a:pt x="21600" y="10799"/>
                  </a:cubicBezTo>
                </a:path>
              </a:pathLst>
            </a:custGeom>
            <a:noFill/>
            <a:ln w="12600">
              <a:solidFill>
                <a:srgbClr val="3366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BR"/>
            </a:p>
          </p:txBody>
        </p:sp>
      </p:grpSp>
      <p:sp>
        <p:nvSpPr>
          <p:cNvPr id="2052" name="Rectangle 4"/>
          <p:cNvSpPr>
            <a:spLocks noGrp="1" noChangeArrowheads="1"/>
          </p:cNvSpPr>
          <p:nvPr>
            <p:ph type="title"/>
          </p:nvPr>
        </p:nvSpPr>
        <p:spPr bwMode="auto">
          <a:xfrm>
            <a:off x="1293813" y="471488"/>
            <a:ext cx="7750175" cy="1411287"/>
          </a:xfrm>
          <a:prstGeom prst="rect">
            <a:avLst/>
          </a:prstGeom>
          <a:noFill/>
          <a:ln w="9525">
            <a:noFill/>
            <a:round/>
            <a:headEnd/>
            <a:tailEnd/>
          </a:ln>
          <a:effectLst/>
        </p:spPr>
        <p:txBody>
          <a:bodyPr vert="horz" wrap="square" lIns="92160" tIns="46080" rIns="92160" bIns="46080" numCol="1" anchor="b" anchorCtr="0" compatLnSpc="1">
            <a:prstTxWarp prst="textNoShape">
              <a:avLst/>
            </a:prstTxWarp>
          </a:bodyPr>
          <a:lstStyle/>
          <a:p>
            <a:pPr lvl="0"/>
            <a:r>
              <a:rPr lang="en-GB" smtClean="0"/>
              <a:t>Clique para editar o formato do título de texto</a:t>
            </a:r>
          </a:p>
        </p:txBody>
      </p:sp>
      <p:sp>
        <p:nvSpPr>
          <p:cNvPr id="2053" name="Rectangle 5"/>
          <p:cNvSpPr>
            <a:spLocks noGrp="1" noChangeArrowheads="1"/>
          </p:cNvSpPr>
          <p:nvPr>
            <p:ph type="dt"/>
          </p:nvPr>
        </p:nvSpPr>
        <p:spPr bwMode="auto">
          <a:xfrm>
            <a:off x="685800" y="6248400"/>
            <a:ext cx="18827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nSpc>
                <a:spcPct val="100000"/>
              </a:lnSpc>
              <a:buFont typeface="Times New Roman" pitchFamily="16" charset="0"/>
              <a:buNone/>
              <a:tabLst>
                <a:tab pos="723900" algn="l"/>
                <a:tab pos="1447800" algn="l"/>
              </a:tabLst>
              <a:defRPr sz="1400">
                <a:solidFill>
                  <a:srgbClr val="FFFFFF"/>
                </a:solidFill>
                <a:latin typeface="+mn-lt"/>
                <a:ea typeface="+mn-ea"/>
                <a:cs typeface="+mn-cs"/>
              </a:defRPr>
            </a:lvl1pPr>
          </a:lstStyle>
          <a:p>
            <a:pPr>
              <a:defRPr/>
            </a:pPr>
            <a:endParaRPr lang="en-GB"/>
          </a:p>
        </p:txBody>
      </p:sp>
      <p:sp>
        <p:nvSpPr>
          <p:cNvPr id="2054" name="Rectangle 6"/>
          <p:cNvSpPr>
            <a:spLocks noGrp="1" noChangeArrowheads="1"/>
          </p:cNvSpPr>
          <p:nvPr>
            <p:ph type="ftr"/>
          </p:nvPr>
        </p:nvSpPr>
        <p:spPr bwMode="auto">
          <a:xfrm>
            <a:off x="3124200" y="6248400"/>
            <a:ext cx="28733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a:lnSpc>
                <a:spcPct val="100000"/>
              </a:lnSpc>
              <a:buFont typeface="Times New Roman" pitchFamily="16" charset="0"/>
              <a:buNone/>
              <a:tabLst>
                <a:tab pos="723900" algn="l"/>
                <a:tab pos="1447800" algn="l"/>
                <a:tab pos="2171700" algn="l"/>
              </a:tabLst>
              <a:defRPr sz="1400">
                <a:solidFill>
                  <a:srgbClr val="FFFFFF"/>
                </a:solidFill>
                <a:latin typeface="+mn-lt"/>
                <a:ea typeface="+mn-ea"/>
                <a:cs typeface="+mn-cs"/>
              </a:defRPr>
            </a:lvl1pPr>
          </a:lstStyle>
          <a:p>
            <a:pPr>
              <a:defRPr/>
            </a:pPr>
            <a:endParaRPr lang="en-GB"/>
          </a:p>
        </p:txBody>
      </p:sp>
      <p:sp>
        <p:nvSpPr>
          <p:cNvPr id="2055" name="Rectangle 7"/>
          <p:cNvSpPr>
            <a:spLocks noGrp="1" noChangeArrowheads="1"/>
          </p:cNvSpPr>
          <p:nvPr>
            <p:ph type="sldNum"/>
          </p:nvPr>
        </p:nvSpPr>
        <p:spPr bwMode="auto">
          <a:xfrm>
            <a:off x="6553200" y="6248400"/>
            <a:ext cx="18827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r">
              <a:lnSpc>
                <a:spcPct val="100000"/>
              </a:lnSpc>
              <a:buFont typeface="Times New Roman" pitchFamily="16" charset="0"/>
              <a:buNone/>
              <a:tabLst>
                <a:tab pos="723900" algn="l"/>
                <a:tab pos="1447800" algn="l"/>
              </a:tabLst>
              <a:defRPr sz="1400">
                <a:solidFill>
                  <a:srgbClr val="FFFFFF"/>
                </a:solidFill>
                <a:latin typeface="+mn-lt"/>
                <a:ea typeface="+mn-ea"/>
                <a:cs typeface="+mn-cs"/>
              </a:defRPr>
            </a:lvl1pPr>
          </a:lstStyle>
          <a:p>
            <a:pPr>
              <a:defRPr/>
            </a:pPr>
            <a:fld id="{628D9D0D-8FAD-442F-BFED-19F778FC46BA}" type="slidenum">
              <a:rPr lang="en-GB"/>
              <a:pPr>
                <a:defRPr/>
              </a:pPr>
              <a:t>‹nº›</a:t>
            </a:fld>
            <a:endParaRPr lang="en-GB"/>
          </a:p>
        </p:txBody>
      </p:sp>
    </p:spTree>
  </p:cSld>
  <p:clrMap bg1="lt1" tx1="dk1" bg2="lt2" tx2="dk2" accent1="accent1" accent2="accent2" accent3="accent3" accent4="accent4" accent5="accent5" accent6="accent6" hlink="hlink" folHlink="folHlink"/>
  <p:sldLayoutIdLst>
    <p:sldLayoutId id="2147484540" r:id="rId1"/>
    <p:sldLayoutId id="2147484541" r:id="rId2"/>
    <p:sldLayoutId id="2147484542" r:id="rId3"/>
    <p:sldLayoutId id="2147484543" r:id="rId4"/>
    <p:sldLayoutId id="2147484544" r:id="rId5"/>
    <p:sldLayoutId id="2147484545" r:id="rId6"/>
    <p:sldLayoutId id="2147484546" r:id="rId7"/>
    <p:sldLayoutId id="2147484547" r:id="rId8"/>
    <p:sldLayoutId id="2147484548" r:id="rId9"/>
    <p:sldLayoutId id="2147484549" r:id="rId10"/>
    <p:sldLayoutId id="2147484550" r:id="rId11"/>
  </p:sldLayoutIdLst>
  <p:txStyles>
    <p:titleStyle>
      <a:lvl1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mj-lt"/>
          <a:ea typeface="Lucida Sans Unicode" pitchFamily="34" charset="0"/>
          <a:cs typeface="+mj-cs"/>
        </a:defRPr>
      </a:lvl1pPr>
      <a:lvl2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2pPr>
      <a:lvl3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3pPr>
      <a:lvl4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4pPr>
      <a:lvl5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5pPr>
      <a:lvl6pPr marL="4572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6pPr>
      <a:lvl7pPr marL="9144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7pPr>
      <a:lvl8pPr marL="13716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8pPr>
      <a:lvl9pPr marL="18288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9pPr>
    </p:titleStyle>
    <p:bodyStyle>
      <a:lvl1pPr marL="320675" indent="-320675" algn="l" defTabSz="449263" rtl="0" eaLnBrk="0" fontAlgn="base" hangingPunct="0">
        <a:lnSpc>
          <a:spcPct val="49000"/>
        </a:lnSpc>
        <a:spcBef>
          <a:spcPts val="800"/>
        </a:spcBef>
        <a:spcAft>
          <a:spcPct val="0"/>
        </a:spcAft>
        <a:buClr>
          <a:srgbClr val="3366FF"/>
        </a:buClr>
        <a:buSzPct val="80000"/>
        <a:buFont typeface="Wingdings" charset="2"/>
        <a:buChar char=""/>
        <a:defRPr sz="3200">
          <a:solidFill>
            <a:srgbClr val="FFFFFF"/>
          </a:solidFill>
          <a:latin typeface="+mn-lt"/>
          <a:ea typeface="Lucida Sans Unicode" pitchFamily="34" charset="0"/>
          <a:cs typeface="+mn-cs"/>
        </a:defRPr>
      </a:lvl1pPr>
      <a:lvl2pPr marL="720725" indent="-263525" algn="l" defTabSz="449263" rtl="0" eaLnBrk="0" fontAlgn="base" hangingPunct="0">
        <a:lnSpc>
          <a:spcPct val="49000"/>
        </a:lnSpc>
        <a:spcBef>
          <a:spcPts val="700"/>
        </a:spcBef>
        <a:spcAft>
          <a:spcPct val="0"/>
        </a:spcAft>
        <a:buClr>
          <a:srgbClr val="FFFFFF"/>
        </a:buClr>
        <a:buSzPct val="90000"/>
        <a:buFont typeface="Times New Roman" pitchFamily="16" charset="0"/>
        <a:buChar char="–"/>
        <a:defRPr sz="2800">
          <a:solidFill>
            <a:srgbClr val="FFFFFF"/>
          </a:solidFill>
          <a:latin typeface="+mn-lt"/>
          <a:ea typeface="Lucida Sans Unicode" pitchFamily="34" charset="0"/>
          <a:cs typeface="+mn-cs"/>
        </a:defRPr>
      </a:lvl2pPr>
      <a:lvl3pPr marL="1143000" indent="-228600" algn="l" defTabSz="449263" rtl="0" eaLnBrk="0" fontAlgn="base" hangingPunct="0">
        <a:lnSpc>
          <a:spcPct val="49000"/>
        </a:lnSpc>
        <a:spcBef>
          <a:spcPts val="600"/>
        </a:spcBef>
        <a:spcAft>
          <a:spcPct val="0"/>
        </a:spcAft>
        <a:buClr>
          <a:srgbClr val="00FFFF"/>
        </a:buClr>
        <a:buSzPct val="60000"/>
        <a:buFont typeface="Wingdings" charset="2"/>
        <a:buChar char=""/>
        <a:defRPr sz="2400">
          <a:solidFill>
            <a:srgbClr val="FFFFFF"/>
          </a:solidFill>
          <a:latin typeface="+mn-lt"/>
          <a:ea typeface="Lucida Sans Unicode" pitchFamily="34" charset="0"/>
          <a:cs typeface="+mn-cs"/>
        </a:defRPr>
      </a:lvl3pPr>
      <a:lvl4pPr marL="1600200" indent="-228600" algn="l" defTabSz="449263" rtl="0" eaLnBrk="0" fontAlgn="base" hangingPunct="0">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ea typeface="Lucida Sans Unicode" pitchFamily="34" charset="0"/>
          <a:cs typeface="+mn-cs"/>
        </a:defRPr>
      </a:lvl4pPr>
      <a:lvl5pPr marL="2057400" indent="-228600" algn="l" defTabSz="449263" rtl="0" eaLnBrk="0" fontAlgn="base" hangingPunct="0">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ea typeface="Lucida Sans Unicode" pitchFamily="34" charset="0"/>
          <a:cs typeface="+mn-cs"/>
        </a:defRPr>
      </a:lvl5pPr>
      <a:lvl6pPr marL="25146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6pPr>
      <a:lvl7pPr marL="29718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7pPr>
      <a:lvl8pPr marL="34290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8pPr>
      <a:lvl9pPr marL="38862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762000" y="533400"/>
            <a:ext cx="7696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pt-BR" smtClean="0"/>
              <a:t>Clique para editar o estilo do título mestre</a:t>
            </a:r>
          </a:p>
        </p:txBody>
      </p:sp>
      <p:sp>
        <p:nvSpPr>
          <p:cNvPr id="2051" name="Rectangle 3"/>
          <p:cNvSpPr>
            <a:spLocks noGrp="1" noChangeArrowheads="1"/>
          </p:cNvSpPr>
          <p:nvPr>
            <p:ph type="body" idx="1"/>
          </p:nvPr>
        </p:nvSpPr>
        <p:spPr bwMode="auto">
          <a:xfrm>
            <a:off x="762000" y="1905000"/>
            <a:ext cx="76962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82948"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fld id="{AD86D432-EC89-417E-B070-1A00B552A844}" type="datetimeFigureOut">
              <a:rPr lang="pt-BR"/>
              <a:pPr>
                <a:defRPr/>
              </a:pPr>
              <a:t>19/06/2018</a:t>
            </a:fld>
            <a:endParaRPr lang="pt-BR"/>
          </a:p>
        </p:txBody>
      </p:sp>
      <p:sp>
        <p:nvSpPr>
          <p:cNvPr id="82949"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endParaRPr lang="pt-BR"/>
          </a:p>
        </p:txBody>
      </p:sp>
      <p:sp>
        <p:nvSpPr>
          <p:cNvPr id="82950"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fld id="{F2A52B9E-7292-487A-9632-58A16E6666A7}" type="slidenum">
              <a:rPr lang="pt-BR"/>
              <a:pPr>
                <a:defRPr/>
              </a:pPr>
              <a:t>‹nº›</a:t>
            </a:fld>
            <a:endParaRPr lang="pt-BR"/>
          </a:p>
        </p:txBody>
      </p:sp>
      <p:grpSp>
        <p:nvGrpSpPr>
          <p:cNvPr id="2055" name="Group 7"/>
          <p:cNvGrpSpPr>
            <a:grpSpLocks/>
          </p:cNvGrpSpPr>
          <p:nvPr/>
        </p:nvGrpSpPr>
        <p:grpSpPr bwMode="auto">
          <a:xfrm>
            <a:off x="168275" y="228600"/>
            <a:ext cx="8823325" cy="6096000"/>
            <a:chOff x="106" y="144"/>
            <a:chExt cx="5558" cy="3840"/>
          </a:xfrm>
        </p:grpSpPr>
        <p:sp>
          <p:nvSpPr>
            <p:cNvPr id="2056"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2057" name="Line 9"/>
            <p:cNvSpPr>
              <a:spLocks noChangeShapeType="1"/>
            </p:cNvSpPr>
            <p:nvPr/>
          </p:nvSpPr>
          <p:spPr bwMode="auto">
            <a:xfrm>
              <a:off x="480" y="1077"/>
              <a:ext cx="4848" cy="0"/>
            </a:xfrm>
            <a:prstGeom prst="line">
              <a:avLst/>
            </a:prstGeom>
            <a:noFill/>
            <a:ln w="3810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Tree>
  </p:cSld>
  <p:clrMap bg1="lt1" tx1="dk1" bg2="lt2" tx2="dk2" accent1="accent1" accent2="accent2" accent3="accent3" accent4="accent4" accent5="accent5" accent6="accent6" hlink="hlink" folHlink="folHlink"/>
  <p:sldLayoutIdLst>
    <p:sldLayoutId id="2147484561" r:id="rId1"/>
    <p:sldLayoutId id="2147484551" r:id="rId2"/>
    <p:sldLayoutId id="2147484552" r:id="rId3"/>
    <p:sldLayoutId id="2147484553" r:id="rId4"/>
    <p:sldLayoutId id="2147484554" r:id="rId5"/>
    <p:sldLayoutId id="2147484555" r:id="rId6"/>
    <p:sldLayoutId id="2147484556" r:id="rId7"/>
    <p:sldLayoutId id="2147484557" r:id="rId8"/>
    <p:sldLayoutId id="2147484558" r:id="rId9"/>
    <p:sldLayoutId id="2147484559" r:id="rId10"/>
    <p:sldLayoutId id="2147484560" r:id="rId11"/>
  </p:sldLayoutIdLst>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cs typeface="Arial" charset="0"/>
        </a:defRPr>
      </a:lvl2pPr>
      <a:lvl3pPr algn="l" rtl="0" eaLnBrk="0" fontAlgn="base" hangingPunct="0">
        <a:spcBef>
          <a:spcPct val="0"/>
        </a:spcBef>
        <a:spcAft>
          <a:spcPct val="0"/>
        </a:spcAft>
        <a:defRPr sz="3300">
          <a:solidFill>
            <a:schemeClr val="tx2"/>
          </a:solidFill>
          <a:latin typeface="Arial Black" pitchFamily="34" charset="0"/>
          <a:cs typeface="Arial" charset="0"/>
        </a:defRPr>
      </a:lvl3pPr>
      <a:lvl4pPr algn="l" rtl="0" eaLnBrk="0" fontAlgn="base" hangingPunct="0">
        <a:spcBef>
          <a:spcPct val="0"/>
        </a:spcBef>
        <a:spcAft>
          <a:spcPct val="0"/>
        </a:spcAft>
        <a:defRPr sz="3300">
          <a:solidFill>
            <a:schemeClr val="tx2"/>
          </a:solidFill>
          <a:latin typeface="Arial Black" pitchFamily="34" charset="0"/>
          <a:cs typeface="Arial" charset="0"/>
        </a:defRPr>
      </a:lvl4pPr>
      <a:lvl5pPr algn="l" rtl="0" eaLnBrk="0" fontAlgn="base" hangingPunct="0">
        <a:spcBef>
          <a:spcPct val="0"/>
        </a:spcBef>
        <a:spcAft>
          <a:spcPct val="0"/>
        </a:spcAft>
        <a:defRPr sz="3300">
          <a:solidFill>
            <a:schemeClr val="tx2"/>
          </a:solidFill>
          <a:latin typeface="Arial Black" pitchFamily="34" charset="0"/>
          <a:cs typeface="Arial" charset="0"/>
        </a:defRPr>
      </a:lvl5pPr>
      <a:lvl6pPr marL="457200" algn="l" rtl="0" fontAlgn="base">
        <a:spcBef>
          <a:spcPct val="0"/>
        </a:spcBef>
        <a:spcAft>
          <a:spcPct val="0"/>
        </a:spcAft>
        <a:defRPr sz="3300">
          <a:solidFill>
            <a:schemeClr val="tx2"/>
          </a:solidFill>
          <a:latin typeface="Arial Black" pitchFamily="34" charset="0"/>
          <a:cs typeface="Arial" charset="0"/>
        </a:defRPr>
      </a:lvl6pPr>
      <a:lvl7pPr marL="914400" algn="l" rtl="0" fontAlgn="base">
        <a:spcBef>
          <a:spcPct val="0"/>
        </a:spcBef>
        <a:spcAft>
          <a:spcPct val="0"/>
        </a:spcAft>
        <a:defRPr sz="3300">
          <a:solidFill>
            <a:schemeClr val="tx2"/>
          </a:solidFill>
          <a:latin typeface="Arial Black" pitchFamily="34" charset="0"/>
          <a:cs typeface="Arial" charset="0"/>
        </a:defRPr>
      </a:lvl7pPr>
      <a:lvl8pPr marL="1371600" algn="l" rtl="0" fontAlgn="base">
        <a:spcBef>
          <a:spcPct val="0"/>
        </a:spcBef>
        <a:spcAft>
          <a:spcPct val="0"/>
        </a:spcAft>
        <a:defRPr sz="3300">
          <a:solidFill>
            <a:schemeClr val="tx2"/>
          </a:solidFill>
          <a:latin typeface="Arial Black" pitchFamily="34" charset="0"/>
          <a:cs typeface="Arial" charset="0"/>
        </a:defRPr>
      </a:lvl8pPr>
      <a:lvl9pPr marL="1828800" algn="l" rtl="0" fontAlgn="base">
        <a:spcBef>
          <a:spcPct val="0"/>
        </a:spcBef>
        <a:spcAft>
          <a:spcPct val="0"/>
        </a:spcAft>
        <a:defRPr sz="3300">
          <a:solidFill>
            <a:schemeClr val="tx2"/>
          </a:solidFill>
          <a:latin typeface="Arial Black" pitchFamily="34" charset="0"/>
          <a:cs typeface="Arial" charset="0"/>
        </a:defRPr>
      </a:lvl9pPr>
    </p:titleStyle>
    <p:bodyStyle>
      <a:lvl1pPr marL="342900" indent="-342900" algn="l" rtl="0" eaLnBrk="0" fontAlgn="base" hangingPunct="0">
        <a:spcBef>
          <a:spcPct val="20000"/>
        </a:spcBef>
        <a:spcAft>
          <a:spcPct val="0"/>
        </a:spcAft>
        <a:buClr>
          <a:schemeClr val="bg2"/>
        </a:buClr>
        <a:buSzPct val="70000"/>
        <a:buFont typeface="Wingdings"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cs typeface="+mn-cs"/>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cs typeface="+mn-cs"/>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cs typeface="+mn-cs"/>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cs typeface="+mn-cs"/>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cs typeface="+mn-cs"/>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125" name="Title Placeholder 1"/>
          <p:cNvSpPr>
            <a:spLocks noGrp="1"/>
          </p:cNvSpPr>
          <p:nvPr>
            <p:ph type="title"/>
          </p:nvPr>
        </p:nvSpPr>
        <p:spPr bwMode="auto">
          <a:xfrm>
            <a:off x="688975" y="569913"/>
            <a:ext cx="7756525"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smtClean="0"/>
              <a:t>Clique para editar o título mestre</a:t>
            </a:r>
            <a:endParaRPr lang="en-US" smtClean="0"/>
          </a:p>
        </p:txBody>
      </p:sp>
      <p:sp>
        <p:nvSpPr>
          <p:cNvPr id="5126" name="Text Placeholder 2"/>
          <p:cNvSpPr>
            <a:spLocks noGrp="1"/>
          </p:cNvSpPr>
          <p:nvPr>
            <p:ph type="body" idx="1"/>
          </p:nvPr>
        </p:nvSpPr>
        <p:spPr bwMode="auto">
          <a:xfrm>
            <a:off x="698500" y="2247900"/>
            <a:ext cx="77470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4" name="Date Placeholder 3"/>
          <p:cNvSpPr>
            <a:spLocks noGrp="1"/>
          </p:cNvSpPr>
          <p:nvPr>
            <p:ph type="dt" sz="half" idx="2"/>
          </p:nvPr>
        </p:nvSpPr>
        <p:spPr>
          <a:xfrm>
            <a:off x="360363" y="6161088"/>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fld id="{3C046E82-F917-4BF2-9A90-74F82C1FC38F}" type="datetimeFigureOut">
              <a:rPr lang="pt-BR">
                <a:ea typeface="+mn-ea"/>
              </a:rPr>
              <a:pPr defTabSz="914400">
                <a:lnSpc>
                  <a:spcPct val="100000"/>
                </a:lnSpc>
                <a:buClrTx/>
                <a:buSzTx/>
                <a:buFontTx/>
                <a:buNone/>
                <a:defRPr/>
              </a:pPr>
              <a:t>19/06/2018</a:t>
            </a:fld>
            <a:endParaRPr lang="pt-BR">
              <a:ea typeface="+mn-ea"/>
            </a:endParaRPr>
          </a:p>
        </p:txBody>
      </p:sp>
      <p:sp>
        <p:nvSpPr>
          <p:cNvPr id="5" name="Footer Placeholder 4"/>
          <p:cNvSpPr>
            <a:spLocks noGrp="1"/>
          </p:cNvSpPr>
          <p:nvPr>
            <p:ph type="ftr" sz="quarter" idx="3"/>
          </p:nvPr>
        </p:nvSpPr>
        <p:spPr>
          <a:xfrm>
            <a:off x="3124200" y="6161088"/>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endParaRPr lang="pt-BR">
              <a:ea typeface="+mn-ea"/>
            </a:endParaRPr>
          </a:p>
        </p:txBody>
      </p:sp>
      <p:sp>
        <p:nvSpPr>
          <p:cNvPr id="6" name="Slide Number Placeholder 5"/>
          <p:cNvSpPr>
            <a:spLocks noGrp="1"/>
          </p:cNvSpPr>
          <p:nvPr>
            <p:ph type="sldNum" sz="quarter" idx="4"/>
          </p:nvPr>
        </p:nvSpPr>
        <p:spPr>
          <a:xfrm>
            <a:off x="6638925" y="6161088"/>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fld id="{42909C03-0A4E-46F9-B62B-324943B6BA0E}" type="slidenum">
              <a:rPr lang="pt-BR">
                <a:ea typeface="+mn-ea"/>
              </a:rPr>
              <a:pPr defTabSz="914400">
                <a:lnSpc>
                  <a:spcPct val="100000"/>
                </a:lnSpc>
                <a:buClrTx/>
                <a:buSzTx/>
                <a:buFontTx/>
                <a:buNone/>
                <a:defRPr/>
              </a:pPr>
              <a:t>‹nº›</a:t>
            </a:fld>
            <a:endParaRPr lang="pt-BR">
              <a:ea typeface="+mn-ea"/>
            </a:endParaRPr>
          </a:p>
        </p:txBody>
      </p:sp>
    </p:spTree>
    <p:extLst>
      <p:ext uri="{BB962C8B-B14F-4D97-AF65-F5344CB8AC3E}">
        <p14:creationId xmlns:p14="http://schemas.microsoft.com/office/powerpoint/2010/main" val="1352894921"/>
      </p:ext>
    </p:extLst>
  </p:cSld>
  <p:clrMap bg1="lt1" tx1="dk1" bg2="lt2" tx2="dk2" accent1="accent1" accent2="accent2" accent3="accent3" accent4="accent4" accent5="accent5" accent6="accent6" hlink="hlink" folHlink="folHlink"/>
  <p:sldLayoutIdLst>
    <p:sldLayoutId id="2147484563" r:id="rId1"/>
    <p:sldLayoutId id="2147484564" r:id="rId2"/>
    <p:sldLayoutId id="2147484565" r:id="rId3"/>
    <p:sldLayoutId id="2147484566" r:id="rId4"/>
    <p:sldLayoutId id="2147484567" r:id="rId5"/>
    <p:sldLayoutId id="2147484568" r:id="rId6"/>
    <p:sldLayoutId id="2147484569" r:id="rId7"/>
    <p:sldLayoutId id="2147484570" r:id="rId8"/>
    <p:sldLayoutId id="2147484571" r:id="rId9"/>
    <p:sldLayoutId id="2147484572" r:id="rId10"/>
    <p:sldLayoutId id="2147484573" r:id="rId11"/>
  </p:sldLayoutIdLst>
  <p:txStyles>
    <p:titleStyle>
      <a:lvl1pPr algn="ctr" rtl="0" eaLnBrk="0" fontAlgn="base" hangingPunct="0">
        <a:spcBef>
          <a:spcPct val="0"/>
        </a:spcBef>
        <a:spcAft>
          <a:spcPct val="0"/>
        </a:spcAft>
        <a:defRPr sz="5400" kern="1200">
          <a:solidFill>
            <a:schemeClr val="tx2"/>
          </a:solidFill>
          <a:latin typeface="+mj-lt"/>
          <a:ea typeface="+mj-ea"/>
          <a:cs typeface="+mj-cs"/>
        </a:defRPr>
      </a:lvl1pPr>
      <a:lvl2pPr algn="ctr" rtl="0" eaLnBrk="0" fontAlgn="base" hangingPunct="0">
        <a:spcBef>
          <a:spcPct val="0"/>
        </a:spcBef>
        <a:spcAft>
          <a:spcPct val="0"/>
        </a:spcAft>
        <a:defRPr sz="5400">
          <a:solidFill>
            <a:schemeClr val="tx2"/>
          </a:solidFill>
          <a:latin typeface="Book Antiqua" pitchFamily="18" charset="0"/>
        </a:defRPr>
      </a:lvl2pPr>
      <a:lvl3pPr algn="ctr" rtl="0" eaLnBrk="0" fontAlgn="base" hangingPunct="0">
        <a:spcBef>
          <a:spcPct val="0"/>
        </a:spcBef>
        <a:spcAft>
          <a:spcPct val="0"/>
        </a:spcAft>
        <a:defRPr sz="5400">
          <a:solidFill>
            <a:schemeClr val="tx2"/>
          </a:solidFill>
          <a:latin typeface="Book Antiqua" pitchFamily="18" charset="0"/>
        </a:defRPr>
      </a:lvl3pPr>
      <a:lvl4pPr algn="ctr" rtl="0" eaLnBrk="0" fontAlgn="base" hangingPunct="0">
        <a:spcBef>
          <a:spcPct val="0"/>
        </a:spcBef>
        <a:spcAft>
          <a:spcPct val="0"/>
        </a:spcAft>
        <a:defRPr sz="5400">
          <a:solidFill>
            <a:schemeClr val="tx2"/>
          </a:solidFill>
          <a:latin typeface="Book Antiqua" pitchFamily="18" charset="0"/>
        </a:defRPr>
      </a:lvl4pPr>
      <a:lvl5pPr algn="ctr" rtl="0" eaLnBrk="0" fontAlgn="base" hangingPunct="0">
        <a:spcBef>
          <a:spcPct val="0"/>
        </a:spcBef>
        <a:spcAft>
          <a:spcPct val="0"/>
        </a:spcAft>
        <a:defRPr sz="5400">
          <a:solidFill>
            <a:schemeClr val="tx2"/>
          </a:solidFill>
          <a:latin typeface="Book Antiqua"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125" indent="-365125" algn="l" rtl="0" eaLnBrk="0" fontAlgn="base" hangingPunct="0">
        <a:spcBef>
          <a:spcPct val="20000"/>
        </a:spcBef>
        <a:spcAft>
          <a:spcPct val="0"/>
        </a:spcAft>
        <a:buClr>
          <a:schemeClr val="accent1"/>
        </a:buClr>
        <a:buFont typeface="Wingdings" charset="2"/>
        <a:buChar char=""/>
        <a:defRPr sz="2400" kern="1200">
          <a:solidFill>
            <a:srgbClr val="262626"/>
          </a:solidFill>
          <a:latin typeface="+mn-lt"/>
          <a:ea typeface="+mn-ea"/>
          <a:cs typeface="+mn-cs"/>
        </a:defRPr>
      </a:lvl1pPr>
      <a:lvl2pPr marL="776288" indent="-365125" algn="l" rtl="0" eaLnBrk="0" fontAlgn="base" hangingPunct="0">
        <a:spcBef>
          <a:spcPct val="20000"/>
        </a:spcBef>
        <a:spcAft>
          <a:spcPct val="0"/>
        </a:spcAft>
        <a:buClr>
          <a:schemeClr val="accent1"/>
        </a:buClr>
        <a:buFont typeface="Wingdings" charset="2"/>
        <a:buChar char=""/>
        <a:defRPr sz="2200" kern="1200">
          <a:solidFill>
            <a:srgbClr val="262626"/>
          </a:solidFill>
          <a:latin typeface="+mn-lt"/>
          <a:ea typeface="+mn-ea"/>
          <a:cs typeface="+mn-cs"/>
        </a:defRPr>
      </a:lvl2pPr>
      <a:lvl3pPr marL="1143000" indent="-365125" algn="l" rtl="0" eaLnBrk="0" fontAlgn="base" hangingPunct="0">
        <a:spcBef>
          <a:spcPct val="20000"/>
        </a:spcBef>
        <a:spcAft>
          <a:spcPct val="0"/>
        </a:spcAft>
        <a:buClr>
          <a:schemeClr val="accent1"/>
        </a:buClr>
        <a:buFont typeface="Wingdings" charset="2"/>
        <a:buChar char=""/>
        <a:defRPr sz="2000" kern="1200">
          <a:solidFill>
            <a:srgbClr val="262626"/>
          </a:solidFill>
          <a:latin typeface="+mn-lt"/>
          <a:ea typeface="+mn-ea"/>
          <a:cs typeface="+mn-cs"/>
        </a:defRPr>
      </a:lvl3pPr>
      <a:lvl4pPr marL="1508125" indent="-319088" algn="l" rtl="0" eaLnBrk="0" fontAlgn="base" hangingPunct="0">
        <a:spcBef>
          <a:spcPct val="20000"/>
        </a:spcBef>
        <a:spcAft>
          <a:spcPct val="0"/>
        </a:spcAft>
        <a:buClr>
          <a:schemeClr val="accent1"/>
        </a:buClr>
        <a:buFont typeface="Wingdings" charset="2"/>
        <a:buChar char=""/>
        <a:defRPr sz="2000" kern="1200">
          <a:solidFill>
            <a:srgbClr val="262626"/>
          </a:solidFill>
          <a:latin typeface="+mn-lt"/>
          <a:ea typeface="+mn-ea"/>
          <a:cs typeface="+mn-cs"/>
        </a:defRPr>
      </a:lvl4pPr>
      <a:lvl5pPr marL="1828800" indent="-319088" algn="l" rtl="0" eaLnBrk="0" fontAlgn="base" hangingPunct="0">
        <a:spcBef>
          <a:spcPct val="20000"/>
        </a:spcBef>
        <a:spcAft>
          <a:spcPct val="0"/>
        </a:spcAft>
        <a:buClr>
          <a:schemeClr val="accent1"/>
        </a:buClr>
        <a:buFont typeface="Wingdings" charset="2"/>
        <a:buChar char=""/>
        <a:defRPr sz="1600" kern="1200">
          <a:solidFill>
            <a:srgbClr val="262626"/>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pt-BR" smtClean="0"/>
              <a:t>Clique para editar o título mestre</a:t>
            </a:r>
            <a:endParaRPr lang="en-US" dirty="0"/>
          </a:p>
        </p:txBody>
      </p:sp>
      <p:sp>
        <p:nvSpPr>
          <p:cNvPr id="7181" name="Text Placeholder 2"/>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smtClean="0">
                <a:solidFill>
                  <a:schemeClr val="tx1">
                    <a:lumMod val="50000"/>
                    <a:lumOff val="50000"/>
                  </a:schemeClr>
                </a:solidFill>
                <a:latin typeface="+mn-lt"/>
                <a:cs typeface="+mn-cs"/>
              </a:defRPr>
            </a:lvl1pPr>
          </a:lstStyle>
          <a:p>
            <a:pPr defTabSz="914400">
              <a:lnSpc>
                <a:spcPct val="100000"/>
              </a:lnSpc>
              <a:buClrTx/>
              <a:buSzTx/>
              <a:buFontTx/>
              <a:buNone/>
              <a:defRPr/>
            </a:pPr>
            <a:fld id="{60C8F7AB-DFDE-4C9D-9887-AEAF3E3BBBFB}" type="datetimeFigureOut">
              <a:rPr lang="pt-BR">
                <a:solidFill>
                  <a:prstClr val="black">
                    <a:lumMod val="50000"/>
                    <a:lumOff val="50000"/>
                  </a:prstClr>
                </a:solidFill>
                <a:ea typeface="+mn-ea"/>
              </a:rPr>
              <a:pPr defTabSz="914400">
                <a:lnSpc>
                  <a:spcPct val="100000"/>
                </a:lnSpc>
                <a:buClrTx/>
                <a:buSzTx/>
                <a:buFontTx/>
                <a:buNone/>
                <a:defRPr/>
              </a:pPr>
              <a:t>19/06/2018</a:t>
            </a:fld>
            <a:endParaRPr lang="pt-BR">
              <a:solidFill>
                <a:prstClr val="black">
                  <a:lumMod val="50000"/>
                  <a:lumOff val="50000"/>
                </a:prstClr>
              </a:solidFill>
              <a:ea typeface="+mn-ea"/>
            </a:endParaRPr>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cs typeface="+mn-cs"/>
              </a:defRPr>
            </a:lvl1pPr>
          </a:lstStyle>
          <a:p>
            <a:pPr defTabSz="914400">
              <a:lnSpc>
                <a:spcPct val="100000"/>
              </a:lnSpc>
              <a:buClrTx/>
              <a:buSzTx/>
              <a:buFontTx/>
              <a:buNone/>
              <a:defRPr/>
            </a:pPr>
            <a:endParaRPr lang="pt-BR">
              <a:solidFill>
                <a:prstClr val="black">
                  <a:lumMod val="50000"/>
                  <a:lumOff val="50000"/>
                </a:prstClr>
              </a:solidFill>
              <a:ea typeface="+mn-ea"/>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smtClean="0">
                <a:solidFill>
                  <a:schemeClr val="tx1">
                    <a:lumMod val="50000"/>
                    <a:lumOff val="50000"/>
                  </a:schemeClr>
                </a:solidFill>
                <a:latin typeface="+mn-lt"/>
                <a:cs typeface="+mn-cs"/>
              </a:defRPr>
            </a:lvl1pPr>
          </a:lstStyle>
          <a:p>
            <a:pPr defTabSz="914400">
              <a:lnSpc>
                <a:spcPct val="100000"/>
              </a:lnSpc>
              <a:buClrTx/>
              <a:buSzTx/>
              <a:buFontTx/>
              <a:buNone/>
              <a:defRPr/>
            </a:pPr>
            <a:fld id="{86281474-5CB4-43E1-AB66-CCE91F5FAB67}" type="slidenum">
              <a:rPr lang="pt-BR">
                <a:solidFill>
                  <a:prstClr val="black">
                    <a:lumMod val="50000"/>
                    <a:lumOff val="50000"/>
                  </a:prstClr>
                </a:solidFill>
                <a:ea typeface="+mn-ea"/>
              </a:rPr>
              <a:pPr defTabSz="914400">
                <a:lnSpc>
                  <a:spcPct val="100000"/>
                </a:lnSpc>
                <a:buClrTx/>
                <a:buSzTx/>
                <a:buFontTx/>
                <a:buNone/>
                <a:defRPr/>
              </a:pPr>
              <a:t>‹nº›</a:t>
            </a:fld>
            <a:endParaRPr lang="pt-BR">
              <a:solidFill>
                <a:prstClr val="black">
                  <a:lumMod val="50000"/>
                  <a:lumOff val="50000"/>
                </a:prstClr>
              </a:solidFill>
              <a:ea typeface="+mn-ea"/>
            </a:endParaRPr>
          </a:p>
        </p:txBody>
      </p:sp>
    </p:spTree>
    <p:extLst>
      <p:ext uri="{BB962C8B-B14F-4D97-AF65-F5344CB8AC3E}">
        <p14:creationId xmlns:p14="http://schemas.microsoft.com/office/powerpoint/2010/main" val="3012149267"/>
      </p:ext>
    </p:extLst>
  </p:cSld>
  <p:clrMap bg1="lt1" tx1="dk1" bg2="lt2" tx2="dk2" accent1="accent1" accent2="accent2" accent3="accent3" accent4="accent4" accent5="accent5" accent6="accent6" hlink="hlink" folHlink="folHlink"/>
  <p:sldLayoutIdLst>
    <p:sldLayoutId id="2147484575" r:id="rId1"/>
    <p:sldLayoutId id="2147484576" r:id="rId2"/>
    <p:sldLayoutId id="2147484577" r:id="rId3"/>
    <p:sldLayoutId id="2147484578" r:id="rId4"/>
    <p:sldLayoutId id="2147484579" r:id="rId5"/>
    <p:sldLayoutId id="2147484580" r:id="rId6"/>
    <p:sldLayoutId id="2147484581" r:id="rId7"/>
    <p:sldLayoutId id="2147484582" r:id="rId8"/>
    <p:sldLayoutId id="2147484583" r:id="rId9"/>
    <p:sldLayoutId id="2147484584" r:id="rId10"/>
    <p:sldLayoutId id="2147484585" r:id="rId11"/>
  </p:sldLayoutIdLst>
  <p:timing>
    <p:tnLst>
      <p:par>
        <p:cTn id="1" dur="indefinite" restart="never" nodeType="tmRoot"/>
      </p:par>
    </p:tnLst>
  </p:timing>
  <p:txStyles>
    <p:titleStyle>
      <a:lvl1pPr marL="319088" indent="-319088" algn="r" rtl="0" fontAlgn="base">
        <a:spcBef>
          <a:spcPct val="0"/>
        </a:spcBef>
        <a:spcAft>
          <a:spcPct val="0"/>
        </a:spcAft>
        <a:buClr>
          <a:srgbClr val="504937"/>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2pPr>
      <a:lvl3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3pPr>
      <a:lvl4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4pPr>
      <a:lvl5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fontAlgn="base">
        <a:spcBef>
          <a:spcPct val="20000"/>
        </a:spcBef>
        <a:spcAft>
          <a:spcPts val="300"/>
        </a:spcAft>
        <a:buClr>
          <a:srgbClr val="504937"/>
        </a:buClr>
        <a:buSzPct val="130000"/>
        <a:buFont typeface="Georgia" pitchFamily="18" charset="0"/>
        <a:buChar char="*"/>
        <a:defRPr sz="2200" kern="1200">
          <a:solidFill>
            <a:srgbClr val="404040"/>
          </a:solidFill>
          <a:latin typeface="+mn-lt"/>
          <a:ea typeface="+mn-ea"/>
          <a:cs typeface="+mn-cs"/>
        </a:defRPr>
      </a:lvl1pPr>
      <a:lvl2pPr marL="547688" indent="-182563" algn="l" rtl="0" fontAlgn="base">
        <a:spcBef>
          <a:spcPct val="20000"/>
        </a:spcBef>
        <a:spcAft>
          <a:spcPts val="300"/>
        </a:spcAft>
        <a:buClr>
          <a:srgbClr val="504937"/>
        </a:buClr>
        <a:buSzPct val="130000"/>
        <a:buFont typeface="Georgia" pitchFamily="18" charset="0"/>
        <a:buChar char="*"/>
        <a:defRPr sz="2000" kern="1200">
          <a:solidFill>
            <a:srgbClr val="404040"/>
          </a:solidFill>
          <a:latin typeface="+mn-lt"/>
          <a:ea typeface="+mn-ea"/>
          <a:cs typeface="+mn-cs"/>
        </a:defRPr>
      </a:lvl2pPr>
      <a:lvl3pPr marL="822325" indent="-182563" algn="l" rtl="0" fontAlgn="base">
        <a:spcBef>
          <a:spcPct val="20000"/>
        </a:spcBef>
        <a:spcAft>
          <a:spcPts val="300"/>
        </a:spcAft>
        <a:buClr>
          <a:srgbClr val="504937"/>
        </a:buClr>
        <a:buSzPct val="130000"/>
        <a:buFont typeface="Georgia" pitchFamily="18" charset="0"/>
        <a:buChar char="*"/>
        <a:defRPr kern="1200">
          <a:solidFill>
            <a:srgbClr val="404040"/>
          </a:solidFill>
          <a:latin typeface="+mn-lt"/>
          <a:ea typeface="+mn-ea"/>
          <a:cs typeface="+mn-cs"/>
        </a:defRPr>
      </a:lvl3pPr>
      <a:lvl4pPr marL="1096963" indent="-182563" algn="l" rtl="0" fontAlgn="base">
        <a:spcBef>
          <a:spcPct val="20000"/>
        </a:spcBef>
        <a:spcAft>
          <a:spcPts val="300"/>
        </a:spcAft>
        <a:buClr>
          <a:srgbClr val="504937"/>
        </a:buClr>
        <a:buSzPct val="130000"/>
        <a:buFont typeface="Georgia" pitchFamily="18" charset="0"/>
        <a:buChar char="*"/>
        <a:defRPr sz="1600" kern="1200">
          <a:solidFill>
            <a:srgbClr val="404040"/>
          </a:solidFill>
          <a:latin typeface="+mn-lt"/>
          <a:ea typeface="+mn-ea"/>
          <a:cs typeface="+mn-cs"/>
        </a:defRPr>
      </a:lvl4pPr>
      <a:lvl5pPr marL="1389063" indent="-182563" algn="l" rtl="0" fontAlgn="base">
        <a:spcBef>
          <a:spcPct val="20000"/>
        </a:spcBef>
        <a:spcAft>
          <a:spcPts val="300"/>
        </a:spcAft>
        <a:buClr>
          <a:srgbClr val="504937"/>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 Id="rId5" Type="http://schemas.openxmlformats.org/officeDocument/2006/relationships/image" Target="../media/image7.jpeg"/><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ço Reservado para Conteúdo 1"/>
          <p:cNvSpPr>
            <a:spLocks noGrp="1"/>
          </p:cNvSpPr>
          <p:nvPr>
            <p:ph idx="1"/>
          </p:nvPr>
        </p:nvSpPr>
        <p:spPr>
          <a:xfrm>
            <a:off x="107950" y="2924944"/>
            <a:ext cx="8856663" cy="3240907"/>
          </a:xfrm>
        </p:spPr>
        <p:txBody>
          <a:bodyPr/>
          <a:lstStyle/>
          <a:p>
            <a:pPr algn="ctr"/>
            <a:r>
              <a:rPr lang="pt-BR" sz="4800" b="1" dirty="0" smtClean="0">
                <a:solidFill>
                  <a:srgbClr val="993300"/>
                </a:solidFill>
              </a:rPr>
              <a:t> 2° TRIMESTRE  DE  2018</a:t>
            </a:r>
          </a:p>
          <a:p>
            <a:pPr marL="0" indent="0">
              <a:buNone/>
            </a:pPr>
            <a:endParaRPr lang="pt-BR" sz="3600" b="1" dirty="0" smtClean="0">
              <a:solidFill>
                <a:srgbClr val="993300"/>
              </a:solidFill>
            </a:endParaRPr>
          </a:p>
          <a:p>
            <a:endParaRPr lang="pt-BR" sz="3600" b="1" dirty="0" smtClean="0">
              <a:solidFill>
                <a:srgbClr val="993300"/>
              </a:solidFill>
            </a:endParaRPr>
          </a:p>
          <a:p>
            <a:r>
              <a:rPr lang="pt-BR" sz="3600" b="1" dirty="0" smtClean="0">
                <a:solidFill>
                  <a:srgbClr val="993300"/>
                </a:solidFill>
              </a:rPr>
              <a:t>  </a:t>
            </a:r>
            <a:r>
              <a:rPr lang="pt-BR" sz="3600" b="1" dirty="0" smtClean="0">
                <a:solidFill>
                  <a:schemeClr val="tx1"/>
                </a:solidFill>
              </a:rPr>
              <a:t>Classes de Jovens e Adultos da EBD</a:t>
            </a:r>
          </a:p>
        </p:txBody>
      </p:sp>
      <p:sp>
        <p:nvSpPr>
          <p:cNvPr id="11267" name="Título 2"/>
          <p:cNvSpPr>
            <a:spLocks noGrp="1"/>
          </p:cNvSpPr>
          <p:nvPr>
            <p:ph type="title"/>
          </p:nvPr>
        </p:nvSpPr>
        <p:spPr/>
        <p:txBody>
          <a:bodyPr/>
          <a:lstStyle/>
          <a:p>
            <a:pPr lvl="0" defTabSz="449263" eaLnBrk="1" hangingPunct="1">
              <a:lnSpc>
                <a:spcPct val="93000"/>
              </a:lnSpc>
              <a:defRPr/>
            </a:pPr>
            <a:r>
              <a:rPr lang="en-GB" sz="4000" dirty="0">
                <a:solidFill>
                  <a:srgbClr val="000099"/>
                </a:solidFill>
                <a:latin typeface="Arial"/>
                <a:ea typeface="+mn-ea"/>
                <a:cs typeface="Arial"/>
              </a:rPr>
              <a:t>ESCOLA BÍBLICA DOMINICAL</a:t>
            </a:r>
          </a:p>
        </p:txBody>
      </p:sp>
    </p:spTree>
    <p:extLst>
      <p:ext uri="{BB962C8B-B14F-4D97-AF65-F5344CB8AC3E}">
        <p14:creationId xmlns:p14="http://schemas.microsoft.com/office/powerpoint/2010/main" val="13443298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rgbClr val="FF0000"/>
                </a:solidFill>
                <a:latin typeface="Arial" charset="0"/>
                <a:ea typeface="Calibri"/>
                <a:cs typeface="Arial" charset="0"/>
              </a:rPr>
              <a:t>I – A FIGURA DO CASAMENTO NAS </a:t>
            </a:r>
            <a:r>
              <a:rPr lang="pt-BR" sz="2600" dirty="0" smtClean="0">
                <a:solidFill>
                  <a:srgbClr val="FF0000"/>
                </a:solidFill>
                <a:latin typeface="Arial" charset="0"/>
                <a:ea typeface="Calibri"/>
                <a:cs typeface="Arial" charset="0"/>
              </a:rPr>
              <a:t>ESCRITURAS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O QUE SÃO AS BODAS DO </a:t>
            </a:r>
            <a:r>
              <a:rPr lang="pt-BR" sz="2600" dirty="0" smtClean="0">
                <a:solidFill>
                  <a:schemeClr val="tx1"/>
                </a:solidFill>
                <a:latin typeface="Arial" charset="0"/>
                <a:ea typeface="Calibri"/>
                <a:cs typeface="Arial" charset="0"/>
              </a:rPr>
              <a:t>CORDEIRO</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AS CONDIÇÕES PARA PARTICIPAR DAS </a:t>
            </a:r>
            <a:r>
              <a:rPr lang="pt-BR" sz="2600" dirty="0" smtClean="0">
                <a:solidFill>
                  <a:schemeClr val="tx1"/>
                </a:solidFill>
                <a:latin typeface="Arial" charset="0"/>
                <a:ea typeface="Calibri"/>
                <a:cs typeface="Arial" charset="0"/>
              </a:rPr>
              <a:t>BODAS</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13: AS BODAS DO </a:t>
            </a:r>
            <a:r>
              <a:rPr lang="pt-BR" sz="3000" b="1" dirty="0" smtClean="0">
                <a:solidFill>
                  <a:srgbClr val="993300"/>
                </a:solidFill>
                <a:cs typeface="Lucida Sans Unicode" pitchFamily="34" charset="0"/>
              </a:rPr>
              <a:t>CORDEIRO</a:t>
            </a:r>
            <a:br>
              <a:rPr lang="pt-BR" sz="3000" b="1" dirty="0" smtClean="0">
                <a:solidFill>
                  <a:srgbClr val="993300"/>
                </a:solidFill>
                <a:cs typeface="Lucida Sans Unicode" pitchFamily="34" charset="0"/>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27007577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2333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pt-BR" sz="3000" b="1" dirty="0">
                <a:solidFill>
                  <a:srgbClr val="993300"/>
                </a:solidFill>
                <a:latin typeface="Book Antiqua"/>
                <a:ea typeface="+mj-ea"/>
                <a:cs typeface="+mj-cs"/>
              </a:rPr>
              <a:t>LIÇÃO 13: AS BODAS DO </a:t>
            </a:r>
            <a:r>
              <a:rPr lang="pt-BR" sz="3000" b="1" dirty="0" smtClean="0">
                <a:solidFill>
                  <a:srgbClr val="993300"/>
                </a:solidFill>
                <a:latin typeface="Book Antiqua"/>
                <a:ea typeface="+mj-ea"/>
                <a:cs typeface="+mj-cs"/>
              </a:rPr>
              <a:t>CORDEIRO</a:t>
            </a:r>
          </a:p>
          <a:p>
            <a:pPr marL="0" marR="0" lvl="0" indent="0" defTabSz="914400" eaLnBrk="1" fontAlgn="auto" latinLnBrk="0" hangingPunct="1">
              <a:lnSpc>
                <a:spcPct val="100000"/>
              </a:lnSpc>
              <a:spcBef>
                <a:spcPts val="0"/>
              </a:spcBef>
              <a:spcAft>
                <a:spcPts val="0"/>
              </a:spcAft>
              <a:buClrTx/>
              <a:buSzTx/>
              <a:buFontTx/>
              <a:buNone/>
              <a:tabLst/>
              <a:defRPr/>
            </a:pPr>
            <a:r>
              <a:rPr lang="pt-BR" sz="2400" b="1" dirty="0">
                <a:solidFill>
                  <a:srgbClr val="993300"/>
                </a:solidFill>
                <a:latin typeface="Book Antiqua"/>
                <a:ea typeface="+mj-ea"/>
                <a:cs typeface="+mj-cs"/>
              </a:rPr>
              <a:t>	</a:t>
            </a:r>
            <a:r>
              <a:rPr lang="pt-BR" sz="2400" b="1" dirty="0">
                <a:solidFill>
                  <a:srgbClr val="006600"/>
                </a:solidFill>
                <a:latin typeface="Arial" charset="0"/>
                <a:ea typeface="Calibri"/>
                <a:cs typeface="Arial" charset="0"/>
              </a:rPr>
              <a:t>I – A FIGURA DO CASAMENTO NAS ESCRITURAS</a:t>
            </a:r>
          </a:p>
        </p:txBody>
      </p:sp>
      <p:sp>
        <p:nvSpPr>
          <p:cNvPr id="2" name="CaixaDeTexto 1"/>
          <p:cNvSpPr txBox="1"/>
          <p:nvPr/>
        </p:nvSpPr>
        <p:spPr>
          <a:xfrm>
            <a:off x="458197" y="1340768"/>
            <a:ext cx="8136904" cy="5262979"/>
          </a:xfrm>
          <a:prstGeom prst="rect">
            <a:avLst/>
          </a:prstGeom>
          <a:noFill/>
          <a:ln w="28575">
            <a:solidFill>
              <a:srgbClr val="C00000"/>
            </a:solidFill>
          </a:ln>
        </p:spPr>
        <p:txBody>
          <a:bodyPr wrap="square" rtlCol="0">
            <a:spAutoFit/>
          </a:bodyPr>
          <a:lstStyle/>
          <a:p>
            <a:pPr algn="just">
              <a:lnSpc>
                <a:spcPct val="100000"/>
              </a:lnSpc>
            </a:pP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1</a:t>
            </a:r>
            <a:r>
              <a:rPr lang="pt-BR" sz="2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NO ANTIGO </a:t>
            </a:r>
            <a:r>
              <a:rPr lang="pt-BR" sz="2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TESTAMENTO</a:t>
            </a:r>
          </a:p>
          <a:p>
            <a:pPr algn="just">
              <a:lnSpc>
                <a:spcPct val="100000"/>
              </a:lnSpc>
            </a:pP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As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Escrituras Sagradas usam a linguagem figurada do casamento para ilustrar o relacionamento entre Deus e Israel. Nos profetas, essa figura é empregada para mostrar a gravidade das infidelidades de Israel, por terem se voltado para falsos deuses e se esquecido de Jeová, que os criara, e fizera com eles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uma aliança,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e os enriquecera sobremaneira, enchendo-os de bênçãos – tal como um bondoso e amoroso esposo teria feito por uma mulher desamparada, pobre e desprezada, ao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desposá-la.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Por causa dos “</a:t>
            </a:r>
            <a:r>
              <a:rPr lang="pt-BR" sz="2400" dirty="0">
                <a:solidFill>
                  <a:srgbClr val="0000CC"/>
                </a:solidFill>
                <a:latin typeface="Arial" pitchFamily="34" charset="0"/>
                <a:ea typeface="Times New Roman"/>
                <a:cs typeface="Arial" pitchFamily="34" charset="0"/>
              </a:rPr>
              <a:t>adultérios</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de Israel, Deus os castigou severamente, rejeitando os impenitentes, e recebendo de volta, como sua esposa, os que se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arrependeram. </a:t>
            </a:r>
          </a:p>
          <a:p>
            <a:pPr algn="just">
              <a:lnSpc>
                <a:spcPct val="100000"/>
              </a:lnSpc>
            </a:pP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1200" dirty="0" err="1">
                <a:solidFill>
                  <a:srgbClr val="0000CC"/>
                </a:solidFill>
                <a:latin typeface="Arial" pitchFamily="34" charset="0"/>
                <a:ea typeface="Times New Roman"/>
                <a:cs typeface="Arial" pitchFamily="34" charset="0"/>
              </a:rPr>
              <a:t>Is</a:t>
            </a:r>
            <a:r>
              <a:rPr lang="pt-BR" sz="1200" dirty="0">
                <a:solidFill>
                  <a:srgbClr val="0000CC"/>
                </a:solidFill>
                <a:latin typeface="Arial" pitchFamily="34" charset="0"/>
                <a:ea typeface="Times New Roman"/>
                <a:cs typeface="Arial" pitchFamily="34" charset="0"/>
              </a:rPr>
              <a:t> 54.1-6; Jr 3.1-2, 20; </a:t>
            </a:r>
            <a:r>
              <a:rPr lang="pt-BR" sz="1200" dirty="0" err="1">
                <a:solidFill>
                  <a:srgbClr val="0000CC"/>
                </a:solidFill>
                <a:latin typeface="Arial" pitchFamily="34" charset="0"/>
                <a:ea typeface="Times New Roman"/>
                <a:cs typeface="Arial" pitchFamily="34" charset="0"/>
              </a:rPr>
              <a:t>Ez</a:t>
            </a:r>
            <a:r>
              <a:rPr lang="pt-BR" sz="1200" dirty="0">
                <a:solidFill>
                  <a:srgbClr val="0000CC"/>
                </a:solidFill>
                <a:latin typeface="Arial" pitchFamily="34" charset="0"/>
                <a:ea typeface="Times New Roman"/>
                <a:cs typeface="Arial" pitchFamily="34" charset="0"/>
              </a:rPr>
              <a:t> </a:t>
            </a:r>
            <a:r>
              <a:rPr lang="pt-BR" sz="1200" dirty="0" smtClean="0">
                <a:solidFill>
                  <a:srgbClr val="0000CC"/>
                </a:solidFill>
                <a:latin typeface="Arial" pitchFamily="34" charset="0"/>
                <a:ea typeface="Times New Roman"/>
                <a:cs typeface="Arial" pitchFamily="34" charset="0"/>
              </a:rPr>
              <a:t>16.8-14; Os </a:t>
            </a:r>
            <a:r>
              <a:rPr lang="pt-BR" sz="1200" dirty="0">
                <a:solidFill>
                  <a:srgbClr val="0000CC"/>
                </a:solidFill>
                <a:latin typeface="Arial" pitchFamily="34" charset="0"/>
                <a:ea typeface="Times New Roman"/>
                <a:cs typeface="Arial" pitchFamily="34" charset="0"/>
              </a:rPr>
              <a:t>2.2-4, 13-20</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endPar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879641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539552" y="1988840"/>
            <a:ext cx="8136904" cy="3096344"/>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400" dirty="0" err="1">
                <a:solidFill>
                  <a:srgbClr val="0000CC"/>
                </a:solidFill>
                <a:latin typeface="Arial" pitchFamily="34" charset="0"/>
                <a:ea typeface="Times New Roman"/>
                <a:cs typeface="Arial" pitchFamily="34" charset="0"/>
              </a:rPr>
              <a:t>Is</a:t>
            </a:r>
            <a:r>
              <a:rPr lang="pt-BR" sz="2400" dirty="0">
                <a:solidFill>
                  <a:srgbClr val="0000CC"/>
                </a:solidFill>
                <a:latin typeface="Arial" pitchFamily="34" charset="0"/>
                <a:ea typeface="Times New Roman"/>
                <a:cs typeface="Arial" pitchFamily="34" charset="0"/>
              </a:rPr>
              <a:t> </a:t>
            </a:r>
            <a:r>
              <a:rPr lang="pt-BR" sz="2400" dirty="0" smtClean="0">
                <a:solidFill>
                  <a:srgbClr val="0000CC"/>
                </a:solidFill>
                <a:latin typeface="Arial" pitchFamily="34" charset="0"/>
                <a:ea typeface="Times New Roman"/>
                <a:cs typeface="Arial" pitchFamily="34" charset="0"/>
              </a:rPr>
              <a:t>54</a:t>
            </a:r>
            <a:r>
              <a:rPr lang="pt-BR" sz="2400" dirty="0">
                <a:solidFill>
                  <a:srgbClr val="0000CC"/>
                </a:solidFill>
                <a:latin typeface="Arial" pitchFamily="34" charset="0"/>
                <a:ea typeface="Times New Roman"/>
                <a:cs typeface="Arial" pitchFamily="34" charset="0"/>
              </a:rPr>
              <a:t>. </a:t>
            </a:r>
            <a:r>
              <a:rPr lang="pt-BR" sz="2400" dirty="0" smtClean="0">
                <a:solidFill>
                  <a:srgbClr val="0000CC"/>
                </a:solidFill>
                <a:latin typeface="Arial" pitchFamily="34" charset="0"/>
                <a:ea typeface="Times New Roman"/>
                <a:cs typeface="Arial" pitchFamily="34" charset="0"/>
              </a:rPr>
              <a:t>4  </a:t>
            </a:r>
            <a:r>
              <a:rPr lang="pt-BR" sz="2400" dirty="0">
                <a:solidFill>
                  <a:srgbClr val="0000CC"/>
                </a:solidFill>
                <a:latin typeface="Arial" pitchFamily="34" charset="0"/>
                <a:ea typeface="Times New Roman"/>
                <a:cs typeface="Arial" pitchFamily="34" charset="0"/>
              </a:rPr>
              <a:t>Não temas, porque não serás envergonhada; e não te envergonhes, porque não serás confundida; antes, te esquecerás da vergonha da tua mocidade e não te lembrarás mais do opróbrio da tua viuvez</a:t>
            </a:r>
            <a:r>
              <a:rPr lang="pt-BR" sz="2400" dirty="0" smtClean="0">
                <a:solidFill>
                  <a:srgbClr val="0000CC"/>
                </a:solidFill>
                <a:latin typeface="Arial" pitchFamily="34" charset="0"/>
                <a:ea typeface="Times New Roman"/>
                <a:cs typeface="Arial" pitchFamily="34" charset="0"/>
              </a:rPr>
              <a:t>.   5  </a:t>
            </a:r>
            <a:r>
              <a:rPr lang="pt-BR" sz="2400" dirty="0">
                <a:solidFill>
                  <a:srgbClr val="0000CC"/>
                </a:solidFill>
                <a:latin typeface="Arial" pitchFamily="34" charset="0"/>
                <a:ea typeface="Times New Roman"/>
                <a:cs typeface="Arial" pitchFamily="34" charset="0"/>
              </a:rPr>
              <a:t>Porque o teu Criador é o teu marido; SENHOR dos Exércitos é o seu nome; e o Santo de Israel é o teu Redentor; ele será chamado o Deus de toda a terra</a:t>
            </a:r>
            <a:r>
              <a:rPr lang="pt-BR" sz="2400" dirty="0" smtClean="0">
                <a:solidFill>
                  <a:srgbClr val="0000CC"/>
                </a:solidFill>
                <a:latin typeface="Arial" pitchFamily="34" charset="0"/>
                <a:ea typeface="Times New Roman"/>
                <a:cs typeface="Arial" pitchFamily="34" charset="0"/>
              </a:rPr>
              <a:t>.</a:t>
            </a:r>
            <a:endParaRPr lang="pt-BR" sz="2400" dirty="0">
              <a:solidFill>
                <a:srgbClr val="0000CC"/>
              </a:solidFill>
              <a:latin typeface="Arial" pitchFamily="34" charset="0"/>
              <a:ea typeface="Times New Roman"/>
              <a:cs typeface="Arial" pitchFamily="34" charset="0"/>
            </a:endParaRPr>
          </a:p>
        </p:txBody>
      </p:sp>
    </p:spTree>
    <p:extLst>
      <p:ext uri="{BB962C8B-B14F-4D97-AF65-F5344CB8AC3E}">
        <p14:creationId xmlns:p14="http://schemas.microsoft.com/office/powerpoint/2010/main" val="23160377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264696"/>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000" dirty="0" smtClean="0">
                <a:solidFill>
                  <a:srgbClr val="9900CC"/>
                </a:solidFill>
                <a:latin typeface="Arial" pitchFamily="34" charset="0"/>
                <a:ea typeface="Times New Roman"/>
                <a:cs typeface="Arial" pitchFamily="34" charset="0"/>
              </a:rPr>
              <a:t>Jr </a:t>
            </a:r>
            <a:r>
              <a:rPr lang="pt-BR" sz="2000" dirty="0">
                <a:solidFill>
                  <a:srgbClr val="9900CC"/>
                </a:solidFill>
                <a:latin typeface="Arial" pitchFamily="34" charset="0"/>
                <a:ea typeface="Times New Roman"/>
                <a:cs typeface="Arial" pitchFamily="34" charset="0"/>
              </a:rPr>
              <a:t>3. 20 </a:t>
            </a:r>
            <a:r>
              <a:rPr lang="pt-BR" sz="2000" dirty="0" smtClean="0">
                <a:solidFill>
                  <a:srgbClr val="9900CC"/>
                </a:solidFill>
                <a:latin typeface="Arial" pitchFamily="34" charset="0"/>
                <a:ea typeface="Times New Roman"/>
                <a:cs typeface="Arial" pitchFamily="34" charset="0"/>
              </a:rPr>
              <a:t> </a:t>
            </a:r>
            <a:r>
              <a:rPr lang="pt-BR" sz="2000" dirty="0">
                <a:solidFill>
                  <a:srgbClr val="9900CC"/>
                </a:solidFill>
                <a:latin typeface="Arial" pitchFamily="34" charset="0"/>
                <a:ea typeface="Times New Roman"/>
                <a:cs typeface="Arial" pitchFamily="34" charset="0"/>
              </a:rPr>
              <a:t>Deveras, como a mulher se aparta aleivosamente do seu companheiro, assim aleivosamente te houveste comigo, ó casa de Israel, diz o SENHOR</a:t>
            </a:r>
            <a:r>
              <a:rPr lang="pt-BR" sz="2000" dirty="0" smtClean="0">
                <a:solidFill>
                  <a:srgbClr val="9900CC"/>
                </a:solidFill>
                <a:latin typeface="Arial" pitchFamily="34" charset="0"/>
                <a:ea typeface="Times New Roman"/>
                <a:cs typeface="Arial" pitchFamily="34" charset="0"/>
              </a:rPr>
              <a:t>. </a:t>
            </a:r>
          </a:p>
          <a:p>
            <a:pPr marL="0" indent="0" defTabSz="449263">
              <a:lnSpc>
                <a:spcPct val="115000"/>
              </a:lnSpc>
              <a:spcBef>
                <a:spcPts val="600"/>
              </a:spcBef>
              <a:spcAft>
                <a:spcPts val="0"/>
              </a:spcAft>
              <a:buClr>
                <a:srgbClr val="FFFFFF"/>
              </a:buClr>
              <a:buSzPct val="100000"/>
              <a:buNone/>
              <a:defRPr/>
            </a:pPr>
            <a:r>
              <a:rPr lang="pt-BR" sz="1900" dirty="0" smtClean="0">
                <a:solidFill>
                  <a:srgbClr val="0000CC"/>
                </a:solidFill>
                <a:latin typeface="Arial" pitchFamily="34" charset="0"/>
                <a:ea typeface="Times New Roman"/>
                <a:cs typeface="Arial" pitchFamily="34" charset="0"/>
              </a:rPr>
              <a:t>Os </a:t>
            </a:r>
            <a:r>
              <a:rPr lang="pt-BR" sz="1900" dirty="0">
                <a:solidFill>
                  <a:srgbClr val="0000CC"/>
                </a:solidFill>
                <a:latin typeface="Arial" pitchFamily="34" charset="0"/>
                <a:ea typeface="Times New Roman"/>
                <a:cs typeface="Arial" pitchFamily="34" charset="0"/>
              </a:rPr>
              <a:t>2. 13  E sobre ela visitarei os dias de Baal, nos quais lhe queimou incenso, e se adornou dos seus pendentes e das suas gargantilhas, e andou atrás de seus namorados, mas de mim se esqueceu, diz o </a:t>
            </a:r>
            <a:r>
              <a:rPr lang="pt-BR" sz="1900" dirty="0" smtClean="0">
                <a:solidFill>
                  <a:srgbClr val="0000CC"/>
                </a:solidFill>
                <a:latin typeface="Arial" pitchFamily="34" charset="0"/>
                <a:ea typeface="Times New Roman"/>
                <a:cs typeface="Arial" pitchFamily="34" charset="0"/>
              </a:rPr>
              <a:t>Senhor.  14 Portanto</a:t>
            </a:r>
            <a:r>
              <a:rPr lang="pt-BR" sz="1900" dirty="0">
                <a:solidFill>
                  <a:srgbClr val="0000CC"/>
                </a:solidFill>
                <a:latin typeface="Arial" pitchFamily="34" charset="0"/>
                <a:ea typeface="Times New Roman"/>
                <a:cs typeface="Arial" pitchFamily="34" charset="0"/>
              </a:rPr>
              <a:t>, eis que eu a atrairei, e a levarei para o deserto, e lhe falarei ao coração</a:t>
            </a:r>
            <a:r>
              <a:rPr lang="pt-BR" sz="1900" dirty="0" smtClean="0">
                <a:solidFill>
                  <a:srgbClr val="0000CC"/>
                </a:solidFill>
                <a:latin typeface="Arial" pitchFamily="34" charset="0"/>
                <a:ea typeface="Times New Roman"/>
                <a:cs typeface="Arial" pitchFamily="34" charset="0"/>
              </a:rPr>
              <a:t>.   15  </a:t>
            </a:r>
            <a:r>
              <a:rPr lang="pt-BR" sz="1900" dirty="0">
                <a:solidFill>
                  <a:srgbClr val="0000CC"/>
                </a:solidFill>
                <a:latin typeface="Arial" pitchFamily="34" charset="0"/>
                <a:ea typeface="Times New Roman"/>
                <a:cs typeface="Arial" pitchFamily="34" charset="0"/>
              </a:rPr>
              <a:t>E lhe darei as suas vinhas dali e o vale de </a:t>
            </a:r>
            <a:r>
              <a:rPr lang="pt-BR" sz="1900" dirty="0" err="1">
                <a:solidFill>
                  <a:srgbClr val="0000CC"/>
                </a:solidFill>
                <a:latin typeface="Arial" pitchFamily="34" charset="0"/>
                <a:ea typeface="Times New Roman"/>
                <a:cs typeface="Arial" pitchFamily="34" charset="0"/>
              </a:rPr>
              <a:t>Acor</a:t>
            </a:r>
            <a:r>
              <a:rPr lang="pt-BR" sz="1900" dirty="0">
                <a:solidFill>
                  <a:srgbClr val="0000CC"/>
                </a:solidFill>
                <a:latin typeface="Arial" pitchFamily="34" charset="0"/>
                <a:ea typeface="Times New Roman"/>
                <a:cs typeface="Arial" pitchFamily="34" charset="0"/>
              </a:rPr>
              <a:t>, por porta de esperança; e ali cantará, como nos dias da sua mocidade e como no dia em que subiu da terra do Egito</a:t>
            </a:r>
            <a:r>
              <a:rPr lang="pt-BR" sz="1900" dirty="0" smtClean="0">
                <a:solidFill>
                  <a:srgbClr val="0000CC"/>
                </a:solidFill>
                <a:latin typeface="Arial" pitchFamily="34" charset="0"/>
                <a:ea typeface="Times New Roman"/>
                <a:cs typeface="Arial" pitchFamily="34" charset="0"/>
              </a:rPr>
              <a:t>.   16  </a:t>
            </a:r>
            <a:r>
              <a:rPr lang="pt-BR" sz="1900" dirty="0">
                <a:solidFill>
                  <a:srgbClr val="0000CC"/>
                </a:solidFill>
                <a:latin typeface="Arial" pitchFamily="34" charset="0"/>
                <a:ea typeface="Times New Roman"/>
                <a:cs typeface="Arial" pitchFamily="34" charset="0"/>
              </a:rPr>
              <a:t>E acontecerá naquele dia, diz o </a:t>
            </a:r>
            <a:r>
              <a:rPr lang="pt-BR" sz="1900" dirty="0" smtClean="0">
                <a:solidFill>
                  <a:srgbClr val="0000CC"/>
                </a:solidFill>
                <a:latin typeface="Arial" pitchFamily="34" charset="0"/>
                <a:ea typeface="Times New Roman"/>
                <a:cs typeface="Arial" pitchFamily="34" charset="0"/>
              </a:rPr>
              <a:t>Senhor, </a:t>
            </a:r>
            <a:r>
              <a:rPr lang="pt-BR" sz="1900" dirty="0">
                <a:solidFill>
                  <a:srgbClr val="0000CC"/>
                </a:solidFill>
                <a:latin typeface="Arial" pitchFamily="34" charset="0"/>
                <a:ea typeface="Times New Roman"/>
                <a:cs typeface="Arial" pitchFamily="34" charset="0"/>
              </a:rPr>
              <a:t>que me chamarás: Meu marido e não me chamarás mais: Meu Baal</a:t>
            </a:r>
            <a:r>
              <a:rPr lang="pt-BR" sz="1900" dirty="0" smtClean="0">
                <a:solidFill>
                  <a:srgbClr val="0000CC"/>
                </a:solidFill>
                <a:latin typeface="Arial" pitchFamily="34" charset="0"/>
                <a:ea typeface="Times New Roman"/>
                <a:cs typeface="Arial" pitchFamily="34" charset="0"/>
              </a:rPr>
              <a:t>.  17 </a:t>
            </a:r>
            <a:r>
              <a:rPr lang="pt-BR" sz="1900" dirty="0">
                <a:solidFill>
                  <a:srgbClr val="0000CC"/>
                </a:solidFill>
                <a:latin typeface="Arial" pitchFamily="34" charset="0"/>
                <a:ea typeface="Times New Roman"/>
                <a:cs typeface="Arial" pitchFamily="34" charset="0"/>
              </a:rPr>
              <a:t>E da sua boca tirarei os nomes de </a:t>
            </a:r>
            <a:r>
              <a:rPr lang="pt-BR" sz="1900" dirty="0" err="1">
                <a:solidFill>
                  <a:srgbClr val="0000CC"/>
                </a:solidFill>
                <a:latin typeface="Arial" pitchFamily="34" charset="0"/>
                <a:ea typeface="Times New Roman"/>
                <a:cs typeface="Arial" pitchFamily="34" charset="0"/>
              </a:rPr>
              <a:t>baalins</a:t>
            </a:r>
            <a:r>
              <a:rPr lang="pt-BR" sz="1900" dirty="0">
                <a:solidFill>
                  <a:srgbClr val="0000CC"/>
                </a:solidFill>
                <a:latin typeface="Arial" pitchFamily="34" charset="0"/>
                <a:ea typeface="Times New Roman"/>
                <a:cs typeface="Arial" pitchFamily="34" charset="0"/>
              </a:rPr>
              <a:t>, e os seus nomes não virão mais em memória</a:t>
            </a:r>
            <a:r>
              <a:rPr lang="pt-BR" sz="1900" dirty="0" smtClean="0">
                <a:solidFill>
                  <a:srgbClr val="0000CC"/>
                </a:solidFill>
                <a:latin typeface="Arial" pitchFamily="34" charset="0"/>
                <a:ea typeface="Times New Roman"/>
                <a:cs typeface="Arial" pitchFamily="34" charset="0"/>
              </a:rPr>
              <a:t>. 18 E</a:t>
            </a:r>
            <a:r>
              <a:rPr lang="pt-BR" sz="1900" dirty="0">
                <a:solidFill>
                  <a:srgbClr val="0000CC"/>
                </a:solidFill>
                <a:latin typeface="Arial" pitchFamily="34" charset="0"/>
                <a:ea typeface="Times New Roman"/>
                <a:cs typeface="Arial" pitchFamily="34" charset="0"/>
              </a:rPr>
              <a:t>, naquele dia, farei por eles aliança com as bestas-feras do campo, e com as aves do céu, e com os répteis da terra; e da terra tirarei o arco, e a espada, e a guerra e os farei deitar em </a:t>
            </a:r>
            <a:r>
              <a:rPr lang="pt-BR" sz="1900" dirty="0" smtClean="0">
                <a:solidFill>
                  <a:srgbClr val="0000CC"/>
                </a:solidFill>
                <a:latin typeface="Arial" pitchFamily="34" charset="0"/>
                <a:ea typeface="Times New Roman"/>
                <a:cs typeface="Arial" pitchFamily="34" charset="0"/>
              </a:rPr>
              <a:t>segurança.  19 E </a:t>
            </a:r>
            <a:r>
              <a:rPr lang="pt-BR" sz="1900" dirty="0">
                <a:solidFill>
                  <a:srgbClr val="0000CC"/>
                </a:solidFill>
                <a:latin typeface="Arial" pitchFamily="34" charset="0"/>
                <a:ea typeface="Times New Roman"/>
                <a:cs typeface="Arial" pitchFamily="34" charset="0"/>
              </a:rPr>
              <a:t>desposar-te-ei comigo para sempre; desposar-te-ei comigo em justiça, e em juízo, e em benignidade, e em misericórdias</a:t>
            </a:r>
            <a:r>
              <a:rPr lang="pt-BR" sz="1900" dirty="0" smtClean="0">
                <a:solidFill>
                  <a:srgbClr val="0000CC"/>
                </a:solidFill>
                <a:latin typeface="Arial" pitchFamily="34" charset="0"/>
                <a:ea typeface="Times New Roman"/>
                <a:cs typeface="Arial" pitchFamily="34" charset="0"/>
              </a:rPr>
              <a:t>. 20  E </a:t>
            </a:r>
            <a:r>
              <a:rPr lang="pt-BR" sz="1900" dirty="0">
                <a:solidFill>
                  <a:srgbClr val="0000CC"/>
                </a:solidFill>
                <a:latin typeface="Arial" pitchFamily="34" charset="0"/>
                <a:ea typeface="Times New Roman"/>
                <a:cs typeface="Arial" pitchFamily="34" charset="0"/>
              </a:rPr>
              <a:t>desposar-te-ei comigo em fidelidade, e conhecerás o </a:t>
            </a:r>
            <a:r>
              <a:rPr lang="pt-BR" sz="1900" dirty="0" smtClean="0">
                <a:solidFill>
                  <a:srgbClr val="0000CC"/>
                </a:solidFill>
                <a:latin typeface="Arial" pitchFamily="34" charset="0"/>
                <a:ea typeface="Times New Roman"/>
                <a:cs typeface="Arial" pitchFamily="34" charset="0"/>
              </a:rPr>
              <a:t>Senhor.</a:t>
            </a:r>
            <a:endParaRPr lang="pt-BR" sz="1900" dirty="0">
              <a:solidFill>
                <a:srgbClr val="0000CC"/>
              </a:solidFill>
              <a:latin typeface="Arial" pitchFamily="34" charset="0"/>
              <a:ea typeface="Times New Roman"/>
              <a:cs typeface="Arial" pitchFamily="34" charset="0"/>
            </a:endParaRPr>
          </a:p>
        </p:txBody>
      </p:sp>
    </p:spTree>
    <p:extLst>
      <p:ext uri="{BB962C8B-B14F-4D97-AF65-F5344CB8AC3E}">
        <p14:creationId xmlns:p14="http://schemas.microsoft.com/office/powerpoint/2010/main" val="29308621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43428" y="116632"/>
            <a:ext cx="8712968" cy="923330"/>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13: AS BODAS DO </a:t>
            </a:r>
            <a:r>
              <a:rPr lang="pt-BR" sz="3000" b="1" dirty="0" smtClean="0">
                <a:solidFill>
                  <a:srgbClr val="993300"/>
                </a:solidFill>
                <a:latin typeface="Book Antiqua"/>
                <a:ea typeface="+mj-ea"/>
              </a:rPr>
              <a:t>CORDEIRO</a:t>
            </a:r>
          </a:p>
          <a:p>
            <a:pPr lvl="0" defTabSz="914400" fontAlgn="auto">
              <a:lnSpc>
                <a:spcPct val="100000"/>
              </a:lnSpc>
              <a:spcBef>
                <a:spcPts val="0"/>
              </a:spcBef>
              <a:spcAft>
                <a:spcPts val="0"/>
              </a:spcAft>
              <a:buClrTx/>
              <a:buSzTx/>
              <a:defRPr/>
            </a:pPr>
            <a:r>
              <a:rPr lang="pt-BR" sz="2400" b="1" dirty="0" smtClean="0">
                <a:solidFill>
                  <a:srgbClr val="006600"/>
                </a:solidFill>
                <a:latin typeface="Arial" charset="0"/>
                <a:ea typeface="Calibri"/>
                <a:cs typeface="Arial" charset="0"/>
              </a:rPr>
              <a:t>	</a:t>
            </a:r>
            <a:r>
              <a:rPr lang="pt-BR" sz="2400" b="1" dirty="0">
                <a:solidFill>
                  <a:srgbClr val="006600"/>
                </a:solidFill>
                <a:latin typeface="Arial" charset="0"/>
                <a:ea typeface="Calibri"/>
                <a:cs typeface="Arial" charset="0"/>
              </a:rPr>
              <a:t>I – A FIGURA DO CASAMENTO NAS ESCRITURAS</a:t>
            </a:r>
          </a:p>
        </p:txBody>
      </p:sp>
      <p:sp>
        <p:nvSpPr>
          <p:cNvPr id="2" name="CaixaDeTexto 1"/>
          <p:cNvSpPr txBox="1"/>
          <p:nvPr/>
        </p:nvSpPr>
        <p:spPr>
          <a:xfrm>
            <a:off x="463717" y="1271855"/>
            <a:ext cx="8136904" cy="5432256"/>
          </a:xfrm>
          <a:prstGeom prst="rect">
            <a:avLst/>
          </a:prstGeom>
          <a:noFill/>
          <a:ln w="28575">
            <a:solidFill>
              <a:srgbClr val="C00000"/>
            </a:solidFill>
          </a:ln>
        </p:spPr>
        <p:txBody>
          <a:bodyPr wrap="square" rtlCol="0">
            <a:spAutoFit/>
          </a:bodyPr>
          <a:lstStyle/>
          <a:p>
            <a:pPr algn="just">
              <a:lnSpc>
                <a:spcPct val="100000"/>
              </a:lnSpc>
            </a:pP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2</a:t>
            </a:r>
            <a:r>
              <a:rPr lang="pt-BR" sz="2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NO NOVO </a:t>
            </a:r>
            <a:r>
              <a:rPr lang="pt-BR" sz="2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TESTAMENTO</a:t>
            </a:r>
          </a:p>
          <a:p>
            <a:pPr algn="just">
              <a:lnSpc>
                <a:spcPct val="100000"/>
              </a:lnSpc>
            </a:pP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3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Permanece </a:t>
            </a:r>
            <a:r>
              <a:rPr lang="pt-BR" sz="23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 linguagem do casamento para descrever a relação vital entre o Senhor Jesus e a Sua Igreja. A começar com João Batista, que identifica o Cristo com o esposo, aquele que “</a:t>
            </a:r>
            <a:r>
              <a:rPr lang="pt-BR" sz="2300" dirty="0">
                <a:solidFill>
                  <a:srgbClr val="0000CC"/>
                </a:solidFill>
                <a:latin typeface="Arial" pitchFamily="34" charset="0"/>
                <a:ea typeface="Times New Roman"/>
                <a:cs typeface="Arial" pitchFamily="34" charset="0"/>
              </a:rPr>
              <a:t>tem a esposa</a:t>
            </a:r>
            <a:r>
              <a:rPr lang="pt-BR" sz="23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3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Em seguida, o reino de Deus, anunciado como uma realidade presente, é descrito, em várias parábolas, como uma festa ou bodas de casamento. Sobre alguns aspectos dessas parábolas falaremos ainda no próximo tópico. Mas, no momento, consideremos ainda que essa união se concretizou quando Cristo se entregou em sacrifício pela Igreja, na cruz do Calvário, expressando da maneira mais sublime e gloriosa o Seu amor por </a:t>
            </a:r>
            <a:r>
              <a:rPr lang="pt-BR" sz="23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nós. </a:t>
            </a:r>
            <a:r>
              <a:rPr lang="pt-BR" sz="23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É através do Seu sangue que Jesus comprou a Igreja, a purificou e a enriqueceu com todas as bênçãos </a:t>
            </a:r>
            <a:r>
              <a:rPr lang="pt-BR" sz="23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espirituais. </a:t>
            </a:r>
          </a:p>
          <a:p>
            <a:pPr algn="just">
              <a:lnSpc>
                <a:spcPct val="100000"/>
              </a:lnSpc>
            </a:pP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1200" dirty="0" err="1">
                <a:solidFill>
                  <a:srgbClr val="0000CC"/>
                </a:solidFill>
                <a:latin typeface="Arial" pitchFamily="34" charset="0"/>
                <a:ea typeface="Times New Roman"/>
                <a:cs typeface="Arial" pitchFamily="34" charset="0"/>
              </a:rPr>
              <a:t>Jo</a:t>
            </a:r>
            <a:r>
              <a:rPr lang="pt-BR" sz="1200" dirty="0">
                <a:solidFill>
                  <a:srgbClr val="0000CC"/>
                </a:solidFill>
                <a:latin typeface="Arial" pitchFamily="34" charset="0"/>
                <a:ea typeface="Times New Roman"/>
                <a:cs typeface="Arial" pitchFamily="34" charset="0"/>
              </a:rPr>
              <a:t> </a:t>
            </a:r>
            <a:r>
              <a:rPr lang="pt-BR" sz="1200" dirty="0" smtClean="0">
                <a:solidFill>
                  <a:srgbClr val="0000CC"/>
                </a:solidFill>
                <a:latin typeface="Arial" pitchFamily="34" charset="0"/>
                <a:ea typeface="Times New Roman"/>
                <a:cs typeface="Arial" pitchFamily="34" charset="0"/>
              </a:rPr>
              <a:t>3.28-29; </a:t>
            </a:r>
            <a:r>
              <a:rPr lang="pt-BR" sz="1200" dirty="0" err="1" smtClean="0">
                <a:solidFill>
                  <a:srgbClr val="0000CC"/>
                </a:solidFill>
                <a:latin typeface="Arial" pitchFamily="34" charset="0"/>
                <a:ea typeface="Times New Roman"/>
                <a:cs typeface="Arial" pitchFamily="34" charset="0"/>
              </a:rPr>
              <a:t>Ef</a:t>
            </a:r>
            <a:r>
              <a:rPr lang="pt-BR" sz="1200" dirty="0" smtClean="0">
                <a:solidFill>
                  <a:srgbClr val="0000CC"/>
                </a:solidFill>
                <a:latin typeface="Arial" pitchFamily="34" charset="0"/>
                <a:ea typeface="Times New Roman"/>
                <a:cs typeface="Arial" pitchFamily="34" charset="0"/>
              </a:rPr>
              <a:t> </a:t>
            </a:r>
            <a:r>
              <a:rPr lang="pt-BR" sz="1200" dirty="0">
                <a:solidFill>
                  <a:srgbClr val="0000CC"/>
                </a:solidFill>
                <a:latin typeface="Arial" pitchFamily="34" charset="0"/>
                <a:ea typeface="Times New Roman"/>
                <a:cs typeface="Arial" pitchFamily="34" charset="0"/>
              </a:rPr>
              <a:t>5.25-27; </a:t>
            </a:r>
            <a:r>
              <a:rPr lang="pt-BR" sz="1200" dirty="0" err="1">
                <a:solidFill>
                  <a:srgbClr val="0000CC"/>
                </a:solidFill>
                <a:latin typeface="Arial" pitchFamily="34" charset="0"/>
                <a:ea typeface="Times New Roman"/>
                <a:cs typeface="Arial" pitchFamily="34" charset="0"/>
              </a:rPr>
              <a:t>Ap</a:t>
            </a:r>
            <a:r>
              <a:rPr lang="pt-BR" sz="1200" dirty="0">
                <a:solidFill>
                  <a:srgbClr val="0000CC"/>
                </a:solidFill>
                <a:latin typeface="Arial" pitchFamily="34" charset="0"/>
                <a:ea typeface="Times New Roman"/>
                <a:cs typeface="Arial" pitchFamily="34" charset="0"/>
              </a:rPr>
              <a:t> </a:t>
            </a:r>
            <a:r>
              <a:rPr lang="pt-BR" sz="1200" dirty="0" smtClean="0">
                <a:solidFill>
                  <a:srgbClr val="0000CC"/>
                </a:solidFill>
                <a:latin typeface="Arial" pitchFamily="34" charset="0"/>
                <a:ea typeface="Times New Roman"/>
                <a:cs typeface="Arial" pitchFamily="34" charset="0"/>
              </a:rPr>
              <a:t>1.5</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endPar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7887149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264696"/>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300" dirty="0" err="1">
                <a:solidFill>
                  <a:srgbClr val="0000CC"/>
                </a:solidFill>
                <a:latin typeface="Arial" pitchFamily="34" charset="0"/>
                <a:ea typeface="Times New Roman"/>
                <a:cs typeface="Arial" pitchFamily="34" charset="0"/>
              </a:rPr>
              <a:t>Jo</a:t>
            </a:r>
            <a:r>
              <a:rPr lang="pt-BR" sz="2300" dirty="0">
                <a:solidFill>
                  <a:srgbClr val="0000CC"/>
                </a:solidFill>
                <a:latin typeface="Arial" pitchFamily="34" charset="0"/>
                <a:ea typeface="Times New Roman"/>
                <a:cs typeface="Arial" pitchFamily="34" charset="0"/>
              </a:rPr>
              <a:t> </a:t>
            </a:r>
            <a:r>
              <a:rPr lang="pt-BR" sz="2300" dirty="0" smtClean="0">
                <a:solidFill>
                  <a:srgbClr val="0000CC"/>
                </a:solidFill>
                <a:latin typeface="Arial" pitchFamily="34" charset="0"/>
                <a:ea typeface="Times New Roman"/>
                <a:cs typeface="Arial" pitchFamily="34" charset="0"/>
              </a:rPr>
              <a:t>3</a:t>
            </a:r>
            <a:r>
              <a:rPr lang="pt-BR" sz="2300" dirty="0">
                <a:solidFill>
                  <a:srgbClr val="0000CC"/>
                </a:solidFill>
                <a:latin typeface="Arial" pitchFamily="34" charset="0"/>
                <a:ea typeface="Times New Roman"/>
                <a:cs typeface="Arial" pitchFamily="34" charset="0"/>
              </a:rPr>
              <a:t>. 28  Vós mesmos me sois testemunhas de que disse: eu não sou o Cristo, mas sou enviado adiante dele</a:t>
            </a:r>
            <a:r>
              <a:rPr lang="pt-BR" sz="2300" dirty="0" smtClean="0">
                <a:solidFill>
                  <a:srgbClr val="0000CC"/>
                </a:solidFill>
                <a:latin typeface="Arial" pitchFamily="34" charset="0"/>
                <a:ea typeface="Times New Roman"/>
                <a:cs typeface="Arial" pitchFamily="34" charset="0"/>
              </a:rPr>
              <a:t>.   29  </a:t>
            </a:r>
            <a:r>
              <a:rPr lang="pt-BR" sz="2300" dirty="0">
                <a:solidFill>
                  <a:srgbClr val="0000CC"/>
                </a:solidFill>
                <a:latin typeface="Arial" pitchFamily="34" charset="0"/>
                <a:ea typeface="Times New Roman"/>
                <a:cs typeface="Arial" pitchFamily="34" charset="0"/>
              </a:rPr>
              <a:t>Aquele que tem a esposa é o esposo; mas o amigo do esposo, que lhe assiste e o ouve, alegra-se muito com a voz do esposo. Assim, pois, já essa minha alegria está cumprida.</a:t>
            </a:r>
            <a:endParaRPr lang="pt-BR" sz="2300" dirty="0" smtClean="0">
              <a:solidFill>
                <a:srgbClr val="0000CC"/>
              </a:solidFill>
              <a:latin typeface="Arial" pitchFamily="34" charset="0"/>
              <a:ea typeface="Times New Roman"/>
              <a:cs typeface="Arial" pitchFamily="34" charset="0"/>
            </a:endParaRPr>
          </a:p>
          <a:p>
            <a:pPr marL="0" indent="0" defTabSz="449263">
              <a:lnSpc>
                <a:spcPct val="115000"/>
              </a:lnSpc>
              <a:spcBef>
                <a:spcPts val="600"/>
              </a:spcBef>
              <a:spcAft>
                <a:spcPts val="0"/>
              </a:spcAft>
              <a:buClr>
                <a:srgbClr val="FFFFFF"/>
              </a:buClr>
              <a:buSzPct val="100000"/>
              <a:buNone/>
              <a:defRPr/>
            </a:pPr>
            <a:r>
              <a:rPr lang="pt-BR" sz="2300" dirty="0" err="1" smtClean="0">
                <a:solidFill>
                  <a:srgbClr val="9900CC"/>
                </a:solidFill>
                <a:latin typeface="Arial" pitchFamily="34" charset="0"/>
                <a:ea typeface="Times New Roman"/>
                <a:cs typeface="Arial" pitchFamily="34" charset="0"/>
              </a:rPr>
              <a:t>Ef</a:t>
            </a:r>
            <a:r>
              <a:rPr lang="pt-BR" sz="2300" dirty="0" smtClean="0">
                <a:solidFill>
                  <a:srgbClr val="9900CC"/>
                </a:solidFill>
                <a:latin typeface="Arial" pitchFamily="34" charset="0"/>
                <a:ea typeface="Times New Roman"/>
                <a:cs typeface="Arial" pitchFamily="34" charset="0"/>
              </a:rPr>
              <a:t> 5</a:t>
            </a:r>
            <a:r>
              <a:rPr lang="pt-BR" sz="2300" dirty="0">
                <a:solidFill>
                  <a:srgbClr val="9900CC"/>
                </a:solidFill>
                <a:latin typeface="Arial" pitchFamily="34" charset="0"/>
                <a:ea typeface="Times New Roman"/>
                <a:cs typeface="Arial" pitchFamily="34" charset="0"/>
              </a:rPr>
              <a:t>. 25  Vós, maridos, amai vossa mulher, como também Cristo amou a igreja e a si mesmo se entregou por ela</a:t>
            </a:r>
            <a:r>
              <a:rPr lang="pt-BR" sz="2300" dirty="0" smtClean="0">
                <a:solidFill>
                  <a:srgbClr val="9900CC"/>
                </a:solidFill>
                <a:latin typeface="Arial" pitchFamily="34" charset="0"/>
                <a:ea typeface="Times New Roman"/>
                <a:cs typeface="Arial" pitchFamily="34" charset="0"/>
              </a:rPr>
              <a:t>,  26 </a:t>
            </a:r>
            <a:r>
              <a:rPr lang="pt-BR" sz="2300" dirty="0">
                <a:solidFill>
                  <a:srgbClr val="9900CC"/>
                </a:solidFill>
                <a:latin typeface="Arial" pitchFamily="34" charset="0"/>
                <a:ea typeface="Times New Roman"/>
                <a:cs typeface="Arial" pitchFamily="34" charset="0"/>
              </a:rPr>
              <a:t>para a santificar, purificando-a com a lavagem da água, pela palavra</a:t>
            </a:r>
            <a:r>
              <a:rPr lang="pt-BR" sz="2300" dirty="0" smtClean="0">
                <a:solidFill>
                  <a:srgbClr val="9900CC"/>
                </a:solidFill>
                <a:latin typeface="Arial" pitchFamily="34" charset="0"/>
                <a:ea typeface="Times New Roman"/>
                <a:cs typeface="Arial" pitchFamily="34" charset="0"/>
              </a:rPr>
              <a:t>,   27 para </a:t>
            </a:r>
            <a:r>
              <a:rPr lang="pt-BR" sz="2300" dirty="0">
                <a:solidFill>
                  <a:srgbClr val="9900CC"/>
                </a:solidFill>
                <a:latin typeface="Arial" pitchFamily="34" charset="0"/>
                <a:ea typeface="Times New Roman"/>
                <a:cs typeface="Arial" pitchFamily="34" charset="0"/>
              </a:rPr>
              <a:t>a apresentar a si mesmo igreja gloriosa, sem mácula, nem ruga, nem coisa semelhante, mas santa e irrepreensível</a:t>
            </a:r>
            <a:r>
              <a:rPr lang="pt-BR" sz="2300" dirty="0" smtClean="0">
                <a:solidFill>
                  <a:srgbClr val="9900CC"/>
                </a:solidFill>
                <a:latin typeface="Arial" pitchFamily="34" charset="0"/>
                <a:ea typeface="Times New Roman"/>
                <a:cs typeface="Arial" pitchFamily="34" charset="0"/>
              </a:rPr>
              <a:t>.</a:t>
            </a:r>
          </a:p>
          <a:p>
            <a:pPr marL="0" indent="0" defTabSz="449263">
              <a:lnSpc>
                <a:spcPct val="115000"/>
              </a:lnSpc>
              <a:spcBef>
                <a:spcPts val="600"/>
              </a:spcBef>
              <a:spcAft>
                <a:spcPts val="0"/>
              </a:spcAft>
              <a:buClr>
                <a:srgbClr val="FFFFFF"/>
              </a:buClr>
              <a:buSzPct val="100000"/>
              <a:buNone/>
              <a:defRPr/>
            </a:pPr>
            <a:r>
              <a:rPr lang="pt-BR" sz="2400" dirty="0" err="1" smtClean="0">
                <a:solidFill>
                  <a:srgbClr val="0000CC"/>
                </a:solidFill>
                <a:latin typeface="Arial" pitchFamily="34" charset="0"/>
                <a:ea typeface="Times New Roman"/>
                <a:cs typeface="Arial" pitchFamily="34" charset="0"/>
              </a:rPr>
              <a:t>Ap</a:t>
            </a:r>
            <a:r>
              <a:rPr lang="pt-BR" sz="2400" dirty="0" smtClean="0">
                <a:solidFill>
                  <a:srgbClr val="0000CC"/>
                </a:solidFill>
                <a:latin typeface="Arial" pitchFamily="34" charset="0"/>
                <a:ea typeface="Times New Roman"/>
                <a:cs typeface="Arial" pitchFamily="34" charset="0"/>
              </a:rPr>
              <a:t> 1</a:t>
            </a:r>
            <a:r>
              <a:rPr lang="pt-BR" sz="2400" dirty="0">
                <a:solidFill>
                  <a:srgbClr val="0000CC"/>
                </a:solidFill>
                <a:latin typeface="Arial" pitchFamily="34" charset="0"/>
                <a:ea typeface="Times New Roman"/>
                <a:cs typeface="Arial" pitchFamily="34" charset="0"/>
              </a:rPr>
              <a:t>. 5  e da parte de Jesus Cristo, que é a fiel testemunha, o primogênito dos mortos e o príncipe dos reis da terra. Àquele que nos ama, e em seu sangue nos lavou dos nossos pecados</a:t>
            </a:r>
            <a:r>
              <a:rPr lang="pt-BR" sz="2400" dirty="0" smtClean="0">
                <a:solidFill>
                  <a:srgbClr val="0000CC"/>
                </a:solidFill>
                <a:latin typeface="Arial" pitchFamily="34" charset="0"/>
                <a:ea typeface="Times New Roman"/>
                <a:cs typeface="Arial" pitchFamily="34" charset="0"/>
              </a:rPr>
              <a:t>,</a:t>
            </a:r>
            <a:endParaRPr lang="pt-BR" sz="2400" dirty="0">
              <a:solidFill>
                <a:srgbClr val="0000CC"/>
              </a:solidFill>
              <a:latin typeface="Arial" pitchFamily="34" charset="0"/>
              <a:ea typeface="Times New Roman"/>
              <a:cs typeface="Arial" pitchFamily="34" charset="0"/>
            </a:endParaRPr>
          </a:p>
        </p:txBody>
      </p:sp>
    </p:spTree>
    <p:extLst>
      <p:ext uri="{BB962C8B-B14F-4D97-AF65-F5344CB8AC3E}">
        <p14:creationId xmlns:p14="http://schemas.microsoft.com/office/powerpoint/2010/main" val="27176637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 – A FIGURA DO CASAMENTO NAS </a:t>
            </a:r>
            <a:r>
              <a:rPr lang="pt-BR" sz="2600" dirty="0" smtClean="0">
                <a:solidFill>
                  <a:schemeClr val="tx1"/>
                </a:solidFill>
                <a:latin typeface="Arial" charset="0"/>
                <a:ea typeface="Calibri"/>
                <a:cs typeface="Arial" charset="0"/>
              </a:rPr>
              <a:t>ESCRITURAS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rgbClr val="FF0000"/>
                </a:solidFill>
                <a:latin typeface="Arial" charset="0"/>
                <a:ea typeface="Calibri"/>
                <a:cs typeface="Arial" charset="0"/>
              </a:rPr>
              <a:t>II – O QUE SÃO AS BODAS DO </a:t>
            </a:r>
            <a:r>
              <a:rPr lang="pt-BR" sz="2600" dirty="0" smtClean="0">
                <a:solidFill>
                  <a:srgbClr val="FF0000"/>
                </a:solidFill>
                <a:latin typeface="Arial" charset="0"/>
                <a:ea typeface="Calibri"/>
                <a:cs typeface="Arial" charset="0"/>
              </a:rPr>
              <a:t>CORDEIRO</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AS CONDIÇÕES PARA PARTICIPAR DAS </a:t>
            </a:r>
            <a:r>
              <a:rPr lang="pt-BR" sz="2600" dirty="0" smtClean="0">
                <a:solidFill>
                  <a:schemeClr val="tx1"/>
                </a:solidFill>
                <a:latin typeface="Arial" charset="0"/>
                <a:ea typeface="Calibri"/>
                <a:cs typeface="Arial" charset="0"/>
              </a:rPr>
              <a:t>BODAS</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13: AS BODAS DO </a:t>
            </a:r>
            <a:r>
              <a:rPr lang="pt-BR" sz="3000" b="1" dirty="0" smtClean="0">
                <a:solidFill>
                  <a:srgbClr val="993300"/>
                </a:solidFill>
                <a:cs typeface="Lucida Sans Unicode" pitchFamily="34" charset="0"/>
              </a:rPr>
              <a:t>CORDEIRO</a:t>
            </a:r>
            <a:br>
              <a:rPr lang="pt-BR" sz="3000" b="1" dirty="0" smtClean="0">
                <a:solidFill>
                  <a:srgbClr val="993300"/>
                </a:solidFill>
                <a:cs typeface="Lucida Sans Unicode" pitchFamily="34" charset="0"/>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3404968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0" y="1412776"/>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38719"/>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b="1" dirty="0">
                <a:solidFill>
                  <a:srgbClr val="993300"/>
                </a:solidFill>
                <a:latin typeface="Book Antiqua"/>
                <a:ea typeface="+mj-ea"/>
              </a:rPr>
              <a:t> </a:t>
            </a:r>
            <a:r>
              <a:rPr lang="pt-BR" sz="3000" b="1" dirty="0">
                <a:solidFill>
                  <a:srgbClr val="993300"/>
                </a:solidFill>
                <a:latin typeface="Book Antiqua"/>
                <a:ea typeface="+mj-ea"/>
              </a:rPr>
              <a:t>LIÇÃO 13: AS BODAS DO </a:t>
            </a:r>
            <a:r>
              <a:rPr lang="pt-BR" sz="3000" b="1" dirty="0" smtClean="0">
                <a:solidFill>
                  <a:srgbClr val="993300"/>
                </a:solidFill>
                <a:latin typeface="Book Antiqua"/>
                <a:ea typeface="+mj-ea"/>
              </a:rPr>
              <a:t>CORDEIRO</a:t>
            </a:r>
          </a:p>
          <a:p>
            <a:pPr lvl="0" defTabSz="914400" fontAlgn="auto">
              <a:lnSpc>
                <a:spcPct val="100000"/>
              </a:lnSpc>
              <a:spcBef>
                <a:spcPts val="0"/>
              </a:spcBef>
              <a:spcAft>
                <a:spcPts val="0"/>
              </a:spcAft>
              <a:buClrTx/>
              <a:buSzTx/>
              <a:defRPr/>
            </a:pPr>
            <a:r>
              <a:rPr lang="pt-BR" sz="2300" b="1" dirty="0" smtClean="0">
                <a:solidFill>
                  <a:srgbClr val="006600"/>
                </a:solidFill>
                <a:latin typeface="Arial" charset="0"/>
                <a:ea typeface="Calibri"/>
                <a:cs typeface="Arial" charset="0"/>
              </a:rPr>
              <a:t>	</a:t>
            </a:r>
            <a:r>
              <a:rPr lang="pt-BR" sz="2300" b="1" dirty="0">
                <a:solidFill>
                  <a:srgbClr val="006600"/>
                </a:solidFill>
                <a:latin typeface="Arial" charset="0"/>
                <a:ea typeface="Calibri"/>
                <a:cs typeface="Arial" charset="0"/>
              </a:rPr>
              <a:t>II – O QUE SÃO AS BODAS DO CORDEIRO</a:t>
            </a:r>
          </a:p>
        </p:txBody>
      </p:sp>
      <p:sp>
        <p:nvSpPr>
          <p:cNvPr id="2" name="CaixaDeTexto 1"/>
          <p:cNvSpPr txBox="1"/>
          <p:nvPr/>
        </p:nvSpPr>
        <p:spPr>
          <a:xfrm>
            <a:off x="395536" y="1979741"/>
            <a:ext cx="8136904" cy="3539430"/>
          </a:xfrm>
          <a:prstGeom prst="rect">
            <a:avLst/>
          </a:prstGeom>
          <a:noFill/>
          <a:ln w="28575">
            <a:solidFill>
              <a:srgbClr val="C00000"/>
            </a:solidFill>
          </a:ln>
        </p:spPr>
        <p:txBody>
          <a:bodyPr wrap="square" rtlCol="0">
            <a:spAutoFit/>
          </a:bodyPr>
          <a:lstStyle/>
          <a:p>
            <a:pPr algn="just">
              <a:lnSpc>
                <a:spcPct val="100000"/>
              </a:lnSpc>
            </a:pPr>
            <a:r>
              <a:rPr lang="pt-BR" sz="2800" dirty="0" smtClean="0">
                <a:solidFill>
                  <a:schemeClr val="tx1"/>
                </a:solidFill>
                <a:latin typeface="Georgia"/>
                <a:ea typeface="Times New Roman"/>
                <a:cs typeface="Times New Roman"/>
              </a:rPr>
              <a:t>	</a:t>
            </a:r>
            <a:r>
              <a:rPr lang="pt-BR" sz="2800" dirty="0">
                <a:solidFill>
                  <a:schemeClr val="tx1"/>
                </a:solidFill>
                <a:latin typeface="Georgia"/>
                <a:ea typeface="Times New Roman"/>
                <a:cs typeface="Times New Roman"/>
              </a:rPr>
              <a:t>De acordo com o costume oriental, depois de feitas as cerimônias religiosas, começava-se a celebração festiva do casamento, as bodas. A festa podia prolongar-se por vários dias, dependendo das possibilidades do pai da esposa. Os textos de Mateus 22 e 25 apresentam duas parábolas de Jesus que retratam a história de um casamento, as bodas. </a:t>
            </a:r>
            <a:endParaRPr lang="pt-BR" sz="20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40034482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0" y="1645642"/>
            <a:ext cx="8712968" cy="4879701"/>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366996" y="116632"/>
            <a:ext cx="8712968" cy="907941"/>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2200" b="1" dirty="0">
                <a:solidFill>
                  <a:srgbClr val="993300"/>
                </a:solidFill>
                <a:latin typeface="Book Antiqua"/>
                <a:ea typeface="+mj-ea"/>
              </a:rPr>
              <a:t> </a:t>
            </a:r>
            <a:r>
              <a:rPr lang="pt-BR" sz="3000" b="1" dirty="0">
                <a:solidFill>
                  <a:srgbClr val="993300"/>
                </a:solidFill>
                <a:latin typeface="Book Antiqua"/>
                <a:ea typeface="+mj-ea"/>
              </a:rPr>
              <a:t>LIÇÃO 13: AS BODAS DO </a:t>
            </a:r>
            <a:r>
              <a:rPr lang="pt-BR" sz="3000" b="1" dirty="0" smtClean="0">
                <a:solidFill>
                  <a:srgbClr val="993300"/>
                </a:solidFill>
                <a:latin typeface="Book Antiqua"/>
                <a:ea typeface="+mj-ea"/>
              </a:rPr>
              <a:t>CORDEIRO</a:t>
            </a:r>
          </a:p>
          <a:p>
            <a:pPr lvl="0" defTabSz="914400" fontAlgn="auto">
              <a:lnSpc>
                <a:spcPct val="100000"/>
              </a:lnSpc>
              <a:spcBef>
                <a:spcPts val="0"/>
              </a:spcBef>
              <a:spcAft>
                <a:spcPts val="0"/>
              </a:spcAft>
              <a:buClrTx/>
              <a:buSzTx/>
              <a:defRPr/>
            </a:pPr>
            <a:r>
              <a:rPr lang="pt-BR" sz="2300" b="1" dirty="0">
                <a:solidFill>
                  <a:srgbClr val="006600"/>
                </a:solidFill>
                <a:latin typeface="Arial" charset="0"/>
                <a:ea typeface="Calibri"/>
                <a:cs typeface="Arial" charset="0"/>
              </a:rPr>
              <a:t>	II – O QUE SÃO AS BODAS DO CORDEIRO</a:t>
            </a:r>
          </a:p>
        </p:txBody>
      </p:sp>
      <p:sp>
        <p:nvSpPr>
          <p:cNvPr id="2" name="CaixaDeTexto 1"/>
          <p:cNvSpPr txBox="1"/>
          <p:nvPr/>
        </p:nvSpPr>
        <p:spPr>
          <a:xfrm>
            <a:off x="454371" y="1124744"/>
            <a:ext cx="8136904" cy="5632311"/>
          </a:xfrm>
          <a:prstGeom prst="rect">
            <a:avLst/>
          </a:prstGeom>
          <a:noFill/>
          <a:ln w="28575">
            <a:solidFill>
              <a:srgbClr val="C00000"/>
            </a:solidFill>
          </a:ln>
        </p:spPr>
        <p:txBody>
          <a:bodyPr wrap="square" rtlCol="0">
            <a:spAutoFit/>
          </a:bodyPr>
          <a:lstStyle/>
          <a:p>
            <a:pPr algn="just">
              <a:lnSpc>
                <a:spcPct val="100000"/>
              </a:lnSpc>
            </a:pPr>
            <a:r>
              <a:rPr lang="pt-BR" sz="2200" dirty="0" smtClean="0">
                <a:solidFill>
                  <a:schemeClr val="tx1"/>
                </a:solidFill>
                <a:latin typeface="Georgia"/>
                <a:ea typeface="Times New Roman"/>
                <a:cs typeface="Times New Roman"/>
              </a:rPr>
              <a:t>	1</a:t>
            </a:r>
            <a:r>
              <a:rPr lang="pt-BR" sz="2200" dirty="0">
                <a:solidFill>
                  <a:schemeClr val="tx1"/>
                </a:solidFill>
                <a:latin typeface="Georgia"/>
                <a:ea typeface="Times New Roman"/>
                <a:cs typeface="Times New Roman"/>
              </a:rPr>
              <a:t>. QUEM SÃO OS CONVIDADOS E AS </a:t>
            </a:r>
            <a:r>
              <a:rPr lang="pt-BR" sz="2200" dirty="0" smtClean="0">
                <a:solidFill>
                  <a:schemeClr val="tx1"/>
                </a:solidFill>
                <a:latin typeface="Georgia"/>
                <a:ea typeface="Times New Roman"/>
                <a:cs typeface="Times New Roman"/>
              </a:rPr>
              <a:t>VIRGENS?</a:t>
            </a:r>
          </a:p>
          <a:p>
            <a:pPr algn="just">
              <a:lnSpc>
                <a:spcPct val="100000"/>
              </a:lnSpc>
            </a:pPr>
            <a:r>
              <a:rPr lang="pt-BR" sz="2400" dirty="0">
                <a:solidFill>
                  <a:schemeClr val="tx1"/>
                </a:solidFill>
                <a:latin typeface="Georgia"/>
                <a:ea typeface="Times New Roman"/>
                <a:cs typeface="Times New Roman"/>
              </a:rPr>
              <a:t>	</a:t>
            </a:r>
            <a:r>
              <a:rPr lang="pt-BR" sz="2400" dirty="0" smtClean="0">
                <a:solidFill>
                  <a:schemeClr val="tx1"/>
                </a:solidFill>
                <a:latin typeface="Georgia"/>
                <a:ea typeface="Times New Roman"/>
                <a:cs typeface="Times New Roman"/>
              </a:rPr>
              <a:t>Em </a:t>
            </a:r>
            <a:r>
              <a:rPr lang="pt-BR" sz="2400" dirty="0">
                <a:solidFill>
                  <a:schemeClr val="tx1"/>
                </a:solidFill>
                <a:latin typeface="Georgia"/>
                <a:ea typeface="Times New Roman"/>
                <a:cs typeface="Times New Roman"/>
              </a:rPr>
              <a:t>Mateus 22, as Escrituras nos apresentam a grande misericórdia de Deus e a Sua intenção de que os céus se encham. A ordem, portanto, é buscar e forçar muitos a entrarem – uma alusão clara à persistência na evangelização e no discipulado de todos os </a:t>
            </a:r>
            <a:r>
              <a:rPr lang="pt-BR" sz="2400" dirty="0" smtClean="0">
                <a:solidFill>
                  <a:schemeClr val="tx1"/>
                </a:solidFill>
                <a:latin typeface="Georgia"/>
                <a:ea typeface="Times New Roman"/>
                <a:cs typeface="Times New Roman"/>
              </a:rPr>
              <a:t>homens. </a:t>
            </a:r>
            <a:r>
              <a:rPr lang="pt-BR" sz="2400" dirty="0">
                <a:solidFill>
                  <a:schemeClr val="tx1"/>
                </a:solidFill>
                <a:latin typeface="Georgia"/>
                <a:ea typeface="Times New Roman"/>
                <a:cs typeface="Times New Roman"/>
              </a:rPr>
              <a:t>Já na parábola das dez virgens, temos uma representação dos crentes salvos e dos crentes apenas nominais. Não são dez pretendentes ao esposo, nem dez igrejas cristãs que competem pelo mesmo esposo. São todos os crentes que compõem a Igreja de Cristo. O número dez apenas se refere, simbolicamente, à multiplicidade dos que confessam o nome de Jesus e se identificam com o Evangelho, seja em verdade ou apenas na </a:t>
            </a:r>
            <a:r>
              <a:rPr lang="pt-BR" sz="2400" dirty="0" smtClean="0">
                <a:solidFill>
                  <a:schemeClr val="tx1"/>
                </a:solidFill>
                <a:latin typeface="Georgia"/>
                <a:ea typeface="Times New Roman"/>
                <a:cs typeface="Times New Roman"/>
              </a:rPr>
              <a:t>aparência.           </a:t>
            </a:r>
            <a:r>
              <a:rPr lang="pt-BR" sz="1200" dirty="0" smtClean="0">
                <a:solidFill>
                  <a:schemeClr val="tx1"/>
                </a:solidFill>
                <a:latin typeface="Georgia"/>
                <a:ea typeface="Times New Roman"/>
                <a:cs typeface="Times New Roman"/>
              </a:rPr>
              <a:t>(</a:t>
            </a:r>
            <a:r>
              <a:rPr lang="pt-BR" sz="1200" dirty="0">
                <a:solidFill>
                  <a:srgbClr val="0000CC"/>
                </a:solidFill>
                <a:latin typeface="Georgia"/>
                <a:ea typeface="Times New Roman"/>
                <a:cs typeface="Times New Roman"/>
              </a:rPr>
              <a:t>1 </a:t>
            </a:r>
            <a:r>
              <a:rPr lang="pt-BR" sz="1200" dirty="0" err="1">
                <a:solidFill>
                  <a:srgbClr val="0000CC"/>
                </a:solidFill>
                <a:latin typeface="Georgia"/>
                <a:ea typeface="Times New Roman"/>
                <a:cs typeface="Times New Roman"/>
              </a:rPr>
              <a:t>Tm</a:t>
            </a:r>
            <a:r>
              <a:rPr lang="pt-BR" sz="1200" dirty="0">
                <a:solidFill>
                  <a:srgbClr val="0000CC"/>
                </a:solidFill>
                <a:latin typeface="Georgia"/>
                <a:ea typeface="Times New Roman"/>
                <a:cs typeface="Times New Roman"/>
              </a:rPr>
              <a:t> 2.1-4; </a:t>
            </a:r>
            <a:r>
              <a:rPr lang="pt-BR" sz="1200" dirty="0" err="1">
                <a:solidFill>
                  <a:srgbClr val="0000CC"/>
                </a:solidFill>
                <a:latin typeface="Georgia"/>
                <a:ea typeface="Times New Roman"/>
                <a:cs typeface="Times New Roman"/>
              </a:rPr>
              <a:t>Mt</a:t>
            </a:r>
            <a:r>
              <a:rPr lang="pt-BR" sz="1200" dirty="0">
                <a:solidFill>
                  <a:srgbClr val="0000CC"/>
                </a:solidFill>
                <a:latin typeface="Georgia"/>
                <a:ea typeface="Times New Roman"/>
                <a:cs typeface="Times New Roman"/>
              </a:rPr>
              <a:t> </a:t>
            </a:r>
            <a:r>
              <a:rPr lang="pt-BR" sz="1200" dirty="0" smtClean="0">
                <a:solidFill>
                  <a:srgbClr val="0000CC"/>
                </a:solidFill>
                <a:latin typeface="Georgia"/>
                <a:ea typeface="Times New Roman"/>
                <a:cs typeface="Times New Roman"/>
              </a:rPr>
              <a:t>28.18-20</a:t>
            </a:r>
            <a:r>
              <a:rPr lang="pt-BR" sz="1200" dirty="0" smtClean="0">
                <a:solidFill>
                  <a:schemeClr val="tx1"/>
                </a:solidFill>
                <a:latin typeface="Georgia"/>
                <a:ea typeface="Times New Roman"/>
                <a:cs typeface="Times New Roman"/>
              </a:rPr>
              <a:t>).</a:t>
            </a:r>
            <a:endParaRPr lang="pt-BR" sz="9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12907382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400" dirty="0">
                <a:solidFill>
                  <a:srgbClr val="0000CC"/>
                </a:solidFill>
                <a:latin typeface="Georgia"/>
                <a:ea typeface="Times New Roman"/>
                <a:cs typeface="Times New Roman"/>
              </a:rPr>
              <a:t>1 </a:t>
            </a:r>
            <a:r>
              <a:rPr lang="pt-BR" sz="2400" dirty="0" err="1">
                <a:solidFill>
                  <a:srgbClr val="0000CC"/>
                </a:solidFill>
                <a:latin typeface="Georgia"/>
                <a:ea typeface="Times New Roman"/>
                <a:cs typeface="Times New Roman"/>
              </a:rPr>
              <a:t>Tm</a:t>
            </a:r>
            <a:r>
              <a:rPr lang="pt-BR" sz="2400" dirty="0">
                <a:solidFill>
                  <a:srgbClr val="0000CC"/>
                </a:solidFill>
                <a:latin typeface="Georgia"/>
                <a:ea typeface="Times New Roman"/>
                <a:cs typeface="Times New Roman"/>
              </a:rPr>
              <a:t> </a:t>
            </a:r>
            <a:r>
              <a:rPr lang="pt-BR" sz="2400" dirty="0" smtClean="0">
                <a:solidFill>
                  <a:srgbClr val="0000CC"/>
                </a:solidFill>
                <a:latin typeface="Georgia"/>
                <a:ea typeface="Times New Roman"/>
                <a:cs typeface="Times New Roman"/>
              </a:rPr>
              <a:t>2</a:t>
            </a:r>
            <a:r>
              <a:rPr lang="pt-BR" sz="2400" dirty="0">
                <a:solidFill>
                  <a:srgbClr val="0000CC"/>
                </a:solidFill>
                <a:latin typeface="Georgia"/>
                <a:ea typeface="Times New Roman"/>
                <a:cs typeface="Times New Roman"/>
              </a:rPr>
              <a:t>. 1 </a:t>
            </a:r>
            <a:r>
              <a:rPr lang="pt-BR" sz="2400" dirty="0" smtClean="0">
                <a:solidFill>
                  <a:srgbClr val="0000CC"/>
                </a:solidFill>
                <a:latin typeface="Georgia"/>
                <a:ea typeface="Times New Roman"/>
                <a:cs typeface="Times New Roman"/>
              </a:rPr>
              <a:t> </a:t>
            </a:r>
            <a:r>
              <a:rPr lang="pt-BR" sz="2400" dirty="0">
                <a:solidFill>
                  <a:srgbClr val="0000CC"/>
                </a:solidFill>
                <a:latin typeface="Georgia"/>
                <a:ea typeface="Times New Roman"/>
                <a:cs typeface="Times New Roman"/>
              </a:rPr>
              <a:t>Admoesto-te, pois, antes de tudo, que se façam deprecações, orações, intercessões e ações de graças por todos os homens</a:t>
            </a:r>
            <a:r>
              <a:rPr lang="pt-BR" sz="2400" dirty="0" smtClean="0">
                <a:solidFill>
                  <a:srgbClr val="0000CC"/>
                </a:solidFill>
                <a:latin typeface="Georgia"/>
                <a:ea typeface="Times New Roman"/>
                <a:cs typeface="Times New Roman"/>
              </a:rPr>
              <a:t>,   2  </a:t>
            </a:r>
            <a:r>
              <a:rPr lang="pt-BR" sz="2400" dirty="0">
                <a:solidFill>
                  <a:srgbClr val="0000CC"/>
                </a:solidFill>
                <a:latin typeface="Georgia"/>
                <a:ea typeface="Times New Roman"/>
                <a:cs typeface="Times New Roman"/>
              </a:rPr>
              <a:t>pelos reis e por todos os que estão em eminência, para que tenhamos uma vida quieta e sossegada, em toda a piedade e honestidade</a:t>
            </a:r>
            <a:r>
              <a:rPr lang="pt-BR" sz="2400" dirty="0" smtClean="0">
                <a:solidFill>
                  <a:srgbClr val="0000CC"/>
                </a:solidFill>
                <a:latin typeface="Georgia"/>
                <a:ea typeface="Times New Roman"/>
                <a:cs typeface="Times New Roman"/>
              </a:rPr>
              <a:t>.   3  </a:t>
            </a:r>
            <a:r>
              <a:rPr lang="pt-BR" sz="2400" dirty="0">
                <a:solidFill>
                  <a:srgbClr val="0000CC"/>
                </a:solidFill>
                <a:latin typeface="Georgia"/>
                <a:ea typeface="Times New Roman"/>
                <a:cs typeface="Times New Roman"/>
              </a:rPr>
              <a:t>Porque isto é bom e agradável diante de Deus, nosso Salvador</a:t>
            </a:r>
            <a:r>
              <a:rPr lang="pt-BR" sz="2400" dirty="0" smtClean="0">
                <a:solidFill>
                  <a:srgbClr val="0000CC"/>
                </a:solidFill>
                <a:latin typeface="Georgia"/>
                <a:ea typeface="Times New Roman"/>
                <a:cs typeface="Times New Roman"/>
              </a:rPr>
              <a:t>,   4  </a:t>
            </a:r>
            <a:r>
              <a:rPr lang="pt-BR" sz="2400" dirty="0">
                <a:solidFill>
                  <a:srgbClr val="0000CC"/>
                </a:solidFill>
                <a:latin typeface="Georgia"/>
                <a:ea typeface="Times New Roman"/>
                <a:cs typeface="Times New Roman"/>
              </a:rPr>
              <a:t>que quer que todos os homens se salvem e venham ao conhecimento da verdade</a:t>
            </a:r>
            <a:r>
              <a:rPr lang="pt-BR" sz="2400" dirty="0" smtClean="0">
                <a:solidFill>
                  <a:srgbClr val="0000CC"/>
                </a:solidFill>
                <a:latin typeface="Georgia"/>
                <a:ea typeface="Times New Roman"/>
                <a:cs typeface="Times New Roman"/>
              </a:rPr>
              <a:t>.</a:t>
            </a:r>
          </a:p>
          <a:p>
            <a:pPr marL="0" lvl="0" indent="0" defTabSz="449263" eaLnBrk="1" hangingPunct="1">
              <a:lnSpc>
                <a:spcPct val="115000"/>
              </a:lnSpc>
              <a:spcBef>
                <a:spcPts val="600"/>
              </a:spcBef>
              <a:spcAft>
                <a:spcPts val="0"/>
              </a:spcAft>
              <a:buClr>
                <a:srgbClr val="FFFFFF"/>
              </a:buClr>
              <a:buSzPct val="100000"/>
              <a:buNone/>
              <a:defRPr/>
            </a:pPr>
            <a:r>
              <a:rPr lang="pt-BR" sz="2300" dirty="0" err="1" smtClean="0">
                <a:solidFill>
                  <a:srgbClr val="9900CC"/>
                </a:solidFill>
                <a:latin typeface="Georgia"/>
                <a:ea typeface="Times New Roman"/>
                <a:cs typeface="Times New Roman"/>
              </a:rPr>
              <a:t>Mt</a:t>
            </a:r>
            <a:r>
              <a:rPr lang="pt-BR" sz="2300" dirty="0" smtClean="0">
                <a:solidFill>
                  <a:srgbClr val="9900CC"/>
                </a:solidFill>
                <a:latin typeface="Georgia"/>
                <a:ea typeface="Times New Roman"/>
                <a:cs typeface="Times New Roman"/>
              </a:rPr>
              <a:t> 28</a:t>
            </a:r>
            <a:r>
              <a:rPr lang="pt-BR" sz="2300" dirty="0">
                <a:solidFill>
                  <a:srgbClr val="9900CC"/>
                </a:solidFill>
                <a:latin typeface="Georgia"/>
                <a:ea typeface="Times New Roman"/>
                <a:cs typeface="Times New Roman"/>
              </a:rPr>
              <a:t>. 18  E, chegando-se Jesus, falou-lhes, dizendo: É-me dado todo o poder no céu e na terra</a:t>
            </a:r>
            <a:r>
              <a:rPr lang="pt-BR" sz="2300" dirty="0" smtClean="0">
                <a:solidFill>
                  <a:srgbClr val="9900CC"/>
                </a:solidFill>
                <a:latin typeface="Georgia"/>
                <a:ea typeface="Times New Roman"/>
                <a:cs typeface="Times New Roman"/>
              </a:rPr>
              <a:t>.   19  </a:t>
            </a:r>
            <a:r>
              <a:rPr lang="pt-BR" sz="2300" dirty="0">
                <a:solidFill>
                  <a:srgbClr val="9900CC"/>
                </a:solidFill>
                <a:latin typeface="Georgia"/>
                <a:ea typeface="Times New Roman"/>
                <a:cs typeface="Times New Roman"/>
              </a:rPr>
              <a:t>Portanto, ide, ensinai todas as nações, batizando-as em nome do Pai, e do Filho, e do Espírito Santo</a:t>
            </a:r>
            <a:r>
              <a:rPr lang="pt-BR" sz="2300" dirty="0" smtClean="0">
                <a:solidFill>
                  <a:srgbClr val="9900CC"/>
                </a:solidFill>
                <a:latin typeface="Georgia"/>
                <a:ea typeface="Times New Roman"/>
                <a:cs typeface="Times New Roman"/>
              </a:rPr>
              <a:t>;   20 ensinando-as </a:t>
            </a:r>
            <a:r>
              <a:rPr lang="pt-BR" sz="2300" dirty="0">
                <a:solidFill>
                  <a:srgbClr val="9900CC"/>
                </a:solidFill>
                <a:latin typeface="Georgia"/>
                <a:ea typeface="Times New Roman"/>
                <a:cs typeface="Times New Roman"/>
              </a:rPr>
              <a:t>a guardar todas as coisas que eu vos tenho mandado; e eis que eu estou convosco todos os dias, até à consumação dos séculos. Amém</a:t>
            </a:r>
            <a:r>
              <a:rPr lang="pt-BR" sz="2300" dirty="0" smtClean="0">
                <a:solidFill>
                  <a:srgbClr val="9900CC"/>
                </a:solidFill>
                <a:latin typeface="Georgia"/>
                <a:ea typeface="Times New Roman"/>
                <a:cs typeface="Times New Roman"/>
              </a:rPr>
              <a:t>!</a:t>
            </a:r>
            <a:endParaRPr lang="pt-BR" sz="2000" dirty="0" smtClean="0">
              <a:solidFill>
                <a:srgbClr val="9900CC"/>
              </a:solidFill>
              <a:latin typeface="Arial" charset="0"/>
              <a:ea typeface="Calibri"/>
              <a:cs typeface="Arial" charset="0"/>
            </a:endParaRPr>
          </a:p>
        </p:txBody>
      </p:sp>
    </p:spTree>
    <p:extLst>
      <p:ext uri="{BB962C8B-B14F-4D97-AF65-F5344CB8AC3E}">
        <p14:creationId xmlns:p14="http://schemas.microsoft.com/office/powerpoint/2010/main" val="3920098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http://1.bp.blogspot.com/-a89qtty730Q/T7790wCE-lI/AAAAAAAABkQ/tLB7DsZXYa8/s1600/meia+noite+1.jpg"/>
          <p:cNvPicPr/>
          <p:nvPr/>
        </p:nvPicPr>
        <p:blipFill>
          <a:blip r:embed="rId2">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2106092" y="-891480"/>
            <a:ext cx="8514580" cy="7749480"/>
          </a:xfrm>
          <a:prstGeom prst="rect">
            <a:avLst/>
          </a:prstGeom>
          <a:noFill/>
          <a:ln>
            <a:noFill/>
          </a:ln>
        </p:spPr>
      </p:pic>
      <p:pic>
        <p:nvPicPr>
          <p:cNvPr id="50179" name="Imagem 4" descr="Imagem relaciona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71450"/>
            <a:ext cx="4319588" cy="396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0" name="Imagem 6" descr="Imagem relacionada"/>
          <p:cNvPicPr>
            <a:picLocks noChangeAspect="1" noChangeArrowheads="1"/>
          </p:cNvPicPr>
          <p:nvPr/>
        </p:nvPicPr>
        <p:blipFill>
          <a:blip r:embed="rId4">
            <a:extLst>
              <a:ext uri="{28A0092B-C50C-407E-A947-70E740481C1C}">
                <a14:useLocalDpi xmlns:a14="http://schemas.microsoft.com/office/drawing/2010/main" val="0"/>
              </a:ext>
            </a:extLst>
          </a:blip>
          <a:srcRect l="9367" b="20923"/>
          <a:stretch>
            <a:fillRect/>
          </a:stretch>
        </p:blipFill>
        <p:spPr bwMode="auto">
          <a:xfrm>
            <a:off x="4211638" y="3357563"/>
            <a:ext cx="4932362" cy="358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1" name="Imagem 5" descr="Imagem relacionada"/>
          <p:cNvPicPr>
            <a:picLocks noChangeAspect="1" noChangeArrowheads="1"/>
          </p:cNvPicPr>
          <p:nvPr/>
        </p:nvPicPr>
        <p:blipFill>
          <a:blip r:embed="rId5">
            <a:extLst>
              <a:ext uri="{28A0092B-C50C-407E-A947-70E740481C1C}">
                <a14:useLocalDpi xmlns:a14="http://schemas.microsoft.com/office/drawing/2010/main" val="0"/>
              </a:ext>
            </a:extLst>
          </a:blip>
          <a:srcRect l="11806" b="17813"/>
          <a:stretch>
            <a:fillRect/>
          </a:stretch>
        </p:blipFill>
        <p:spPr bwMode="auto">
          <a:xfrm>
            <a:off x="-396875" y="3357563"/>
            <a:ext cx="4608513" cy="388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Grp="1" noChangeArrowheads="1"/>
          </p:cNvSpPr>
          <p:nvPr>
            <p:ph type="ctrTitle"/>
          </p:nvPr>
        </p:nvSpPr>
        <p:spPr>
          <a:xfrm>
            <a:off x="1331913" y="2420888"/>
            <a:ext cx="7196137" cy="1541512"/>
          </a:xfrm>
          <a:solidFill>
            <a:schemeClr val="tx2">
              <a:lumMod val="60000"/>
              <a:lumOff val="40000"/>
            </a:schemeClr>
          </a:solidFill>
          <a:ln w="57150">
            <a:solidFill>
              <a:srgbClr val="00B0F0"/>
            </a:solidFill>
          </a:ln>
        </p:spPr>
        <p:txBody>
          <a:bodyPr rtlCol="0">
            <a:noAutofit/>
          </a:bodyPr>
          <a:lstStyle/>
          <a:p>
            <a:pPr fontAlgn="auto">
              <a:spcAft>
                <a:spcPts val="0"/>
              </a:spcAft>
              <a:defRPr/>
            </a:pPr>
            <a:r>
              <a:rPr lang="pt-BR" altLang="pt-BR" sz="2800" i="0" dirty="0">
                <a:solidFill>
                  <a:srgbClr val="C00000"/>
                </a:solidFill>
                <a:latin typeface="Arial Rounded MT Bold" pitchFamily="34" charset="0"/>
              </a:rPr>
              <a:t>2° TRIMESTRE  DE  2018</a:t>
            </a:r>
            <a:r>
              <a:rPr lang="pt-BR" altLang="pt-BR" sz="2800" i="0" dirty="0">
                <a:solidFill>
                  <a:schemeClr val="bg1"/>
                </a:solidFill>
                <a:latin typeface="Arial Rounded MT Bold" pitchFamily="34" charset="0"/>
              </a:rPr>
              <a:t/>
            </a:r>
            <a:br>
              <a:rPr lang="pt-BR" altLang="pt-BR" sz="2800" i="0" dirty="0">
                <a:solidFill>
                  <a:schemeClr val="bg1"/>
                </a:solidFill>
                <a:latin typeface="Arial Rounded MT Bold" pitchFamily="34" charset="0"/>
              </a:rPr>
            </a:br>
            <a:r>
              <a:rPr lang="pt-BR" altLang="pt-BR" sz="1000" i="0" dirty="0" smtClean="0">
                <a:solidFill>
                  <a:schemeClr val="bg1"/>
                </a:solidFill>
                <a:latin typeface="Arial Rounded MT Bold" pitchFamily="34" charset="0"/>
              </a:rPr>
              <a:t/>
            </a:r>
            <a:br>
              <a:rPr lang="pt-BR" altLang="pt-BR" sz="1000" i="0" dirty="0" smtClean="0">
                <a:solidFill>
                  <a:schemeClr val="bg1"/>
                </a:solidFill>
                <a:latin typeface="Arial Rounded MT Bold" pitchFamily="34" charset="0"/>
              </a:rPr>
            </a:br>
            <a:r>
              <a:rPr lang="pt-BR" altLang="pt-BR" sz="4400" dirty="0" smtClean="0">
                <a:solidFill>
                  <a:schemeClr val="bg1"/>
                </a:solidFill>
                <a:latin typeface="Arial Rounded MT Bold" pitchFamily="34" charset="0"/>
              </a:rPr>
              <a:t>ESCATOLOGIA</a:t>
            </a:r>
          </a:p>
        </p:txBody>
      </p:sp>
    </p:spTree>
    <p:extLst>
      <p:ext uri="{BB962C8B-B14F-4D97-AF65-F5344CB8AC3E}">
        <p14:creationId xmlns:p14="http://schemas.microsoft.com/office/powerpoint/2010/main" val="28551438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366996" y="116632"/>
            <a:ext cx="8712968" cy="907941"/>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2200" b="1" dirty="0">
                <a:solidFill>
                  <a:srgbClr val="993300"/>
                </a:solidFill>
                <a:latin typeface="Book Antiqua"/>
                <a:ea typeface="+mj-ea"/>
              </a:rPr>
              <a:t> </a:t>
            </a:r>
            <a:r>
              <a:rPr lang="pt-BR" sz="3000" b="1" dirty="0">
                <a:solidFill>
                  <a:srgbClr val="993300"/>
                </a:solidFill>
                <a:latin typeface="Book Antiqua"/>
                <a:ea typeface="+mj-ea"/>
              </a:rPr>
              <a:t>LIÇÃO 13: AS BODAS DO </a:t>
            </a:r>
            <a:r>
              <a:rPr lang="pt-BR" sz="3000" b="1" dirty="0" smtClean="0">
                <a:solidFill>
                  <a:srgbClr val="993300"/>
                </a:solidFill>
                <a:latin typeface="Book Antiqua"/>
                <a:ea typeface="+mj-ea"/>
              </a:rPr>
              <a:t>CORDEIRO</a:t>
            </a:r>
          </a:p>
          <a:p>
            <a:pPr lvl="0" defTabSz="914400" fontAlgn="auto">
              <a:lnSpc>
                <a:spcPct val="100000"/>
              </a:lnSpc>
              <a:spcBef>
                <a:spcPts val="0"/>
              </a:spcBef>
              <a:spcAft>
                <a:spcPts val="0"/>
              </a:spcAft>
              <a:buClrTx/>
              <a:buSzTx/>
              <a:defRPr/>
            </a:pPr>
            <a:r>
              <a:rPr lang="pt-BR" sz="2300" b="1" dirty="0">
                <a:solidFill>
                  <a:srgbClr val="006600"/>
                </a:solidFill>
                <a:latin typeface="Arial" charset="0"/>
                <a:ea typeface="Calibri"/>
                <a:cs typeface="Arial" charset="0"/>
              </a:rPr>
              <a:t>	II – O QUE SÃO AS BODAS DO CORDEIRO</a:t>
            </a:r>
          </a:p>
        </p:txBody>
      </p:sp>
      <p:sp>
        <p:nvSpPr>
          <p:cNvPr id="2" name="CaixaDeTexto 1"/>
          <p:cNvSpPr txBox="1"/>
          <p:nvPr/>
        </p:nvSpPr>
        <p:spPr>
          <a:xfrm>
            <a:off x="377659" y="1772816"/>
            <a:ext cx="8136904" cy="3416320"/>
          </a:xfrm>
          <a:prstGeom prst="rect">
            <a:avLst/>
          </a:prstGeom>
          <a:noFill/>
          <a:ln w="28575">
            <a:solidFill>
              <a:srgbClr val="C00000"/>
            </a:solidFill>
          </a:ln>
        </p:spPr>
        <p:txBody>
          <a:bodyPr wrap="square" rtlCol="0">
            <a:spAutoFit/>
          </a:bodyPr>
          <a:lstStyle/>
          <a:p>
            <a:pPr algn="just">
              <a:lnSpc>
                <a:spcPct val="100000"/>
              </a:lnSpc>
            </a:pPr>
            <a:r>
              <a:rPr lang="pt-BR" sz="2400" dirty="0" smtClean="0">
                <a:solidFill>
                  <a:schemeClr val="tx1"/>
                </a:solidFill>
                <a:latin typeface="Georgia"/>
                <a:ea typeface="Times New Roman"/>
                <a:cs typeface="Times New Roman"/>
              </a:rPr>
              <a:t>	</a:t>
            </a:r>
            <a:r>
              <a:rPr lang="pt-BR" sz="2200" dirty="0" smtClean="0">
                <a:solidFill>
                  <a:schemeClr val="tx1"/>
                </a:solidFill>
                <a:latin typeface="Georgia"/>
                <a:ea typeface="Times New Roman"/>
                <a:cs typeface="Times New Roman"/>
              </a:rPr>
              <a:t>2</a:t>
            </a:r>
            <a:r>
              <a:rPr lang="pt-BR" sz="2200" dirty="0">
                <a:solidFill>
                  <a:schemeClr val="tx1"/>
                </a:solidFill>
                <a:latin typeface="Georgia"/>
                <a:ea typeface="Times New Roman"/>
                <a:cs typeface="Times New Roman"/>
              </a:rPr>
              <a:t>. POR QUE AS PALAVRAS “ESPOSO” E “ESPOSA</a:t>
            </a:r>
            <a:r>
              <a:rPr lang="pt-BR" sz="2200" dirty="0" smtClean="0">
                <a:solidFill>
                  <a:schemeClr val="tx1"/>
                </a:solidFill>
                <a:latin typeface="Georgia"/>
                <a:ea typeface="Times New Roman"/>
                <a:cs typeface="Times New Roman"/>
              </a:rPr>
              <a:t>”?</a:t>
            </a:r>
          </a:p>
          <a:p>
            <a:pPr algn="just">
              <a:lnSpc>
                <a:spcPct val="100000"/>
              </a:lnSpc>
            </a:pPr>
            <a:r>
              <a:rPr lang="pt-BR" sz="2200" dirty="0">
                <a:solidFill>
                  <a:schemeClr val="tx1"/>
                </a:solidFill>
                <a:latin typeface="Georgia"/>
                <a:ea typeface="Times New Roman"/>
                <a:cs typeface="Times New Roman"/>
              </a:rPr>
              <a:t>	</a:t>
            </a:r>
            <a:r>
              <a:rPr lang="pt-BR" sz="2400" dirty="0" smtClean="0">
                <a:solidFill>
                  <a:schemeClr val="tx1"/>
                </a:solidFill>
                <a:latin typeface="Georgia"/>
                <a:ea typeface="Times New Roman"/>
                <a:cs typeface="Times New Roman"/>
              </a:rPr>
              <a:t>No </a:t>
            </a:r>
            <a:r>
              <a:rPr lang="pt-BR" sz="2400" dirty="0">
                <a:solidFill>
                  <a:schemeClr val="tx1"/>
                </a:solidFill>
                <a:latin typeface="Georgia"/>
                <a:ea typeface="Times New Roman"/>
                <a:cs typeface="Times New Roman"/>
              </a:rPr>
              <a:t>Oriente, o noivado era tão sério quanto o casamento. A mulher prometida a um homem era chamada esposa e, apesar de ainda não estar unida fisicamente ao marido, era obrigada à mesma fidelidade, como se estivesse </a:t>
            </a:r>
            <a:r>
              <a:rPr lang="pt-BR" sz="2400" dirty="0" smtClean="0">
                <a:solidFill>
                  <a:schemeClr val="tx1"/>
                </a:solidFill>
                <a:latin typeface="Georgia"/>
                <a:ea typeface="Times New Roman"/>
                <a:cs typeface="Times New Roman"/>
              </a:rPr>
              <a:t>casada. </a:t>
            </a:r>
            <a:r>
              <a:rPr lang="pt-BR" sz="2400" dirty="0">
                <a:solidFill>
                  <a:schemeClr val="tx1"/>
                </a:solidFill>
                <a:latin typeface="Georgia"/>
                <a:ea typeface="Times New Roman"/>
                <a:cs typeface="Times New Roman"/>
              </a:rPr>
              <a:t>A Igreja é a Esposa de Cristo porque: 1) está comprometida com o Senhor </a:t>
            </a:r>
            <a:r>
              <a:rPr lang="pt-BR" sz="2400" dirty="0" smtClean="0">
                <a:solidFill>
                  <a:schemeClr val="tx1"/>
                </a:solidFill>
                <a:latin typeface="Georgia"/>
                <a:ea typeface="Times New Roman"/>
                <a:cs typeface="Times New Roman"/>
              </a:rPr>
              <a:t>Jesus; </a:t>
            </a:r>
            <a:r>
              <a:rPr lang="pt-BR" sz="2400" dirty="0">
                <a:solidFill>
                  <a:schemeClr val="tx1"/>
                </a:solidFill>
                <a:latin typeface="Georgia"/>
                <a:ea typeface="Times New Roman"/>
                <a:cs typeface="Times New Roman"/>
              </a:rPr>
              <a:t>foi comprada e pertence ao que pagou o </a:t>
            </a:r>
            <a:r>
              <a:rPr lang="pt-BR" sz="2400" dirty="0" smtClean="0">
                <a:solidFill>
                  <a:schemeClr val="tx1"/>
                </a:solidFill>
                <a:latin typeface="Georgia"/>
                <a:ea typeface="Times New Roman"/>
                <a:cs typeface="Times New Roman"/>
              </a:rPr>
              <a:t>preço; </a:t>
            </a:r>
          </a:p>
          <a:p>
            <a:pPr algn="just">
              <a:lnSpc>
                <a:spcPct val="100000"/>
              </a:lnSpc>
            </a:pPr>
            <a:r>
              <a:rPr lang="pt-BR" sz="2400" dirty="0">
                <a:solidFill>
                  <a:schemeClr val="tx1"/>
                </a:solidFill>
                <a:latin typeface="Georgia"/>
                <a:ea typeface="Times New Roman"/>
                <a:cs typeface="Times New Roman"/>
              </a:rPr>
              <a:t>	</a:t>
            </a:r>
            <a:r>
              <a:rPr lang="pt-BR" sz="1200" dirty="0" smtClean="0">
                <a:solidFill>
                  <a:schemeClr val="tx1"/>
                </a:solidFill>
                <a:latin typeface="Georgia"/>
                <a:ea typeface="Times New Roman"/>
                <a:cs typeface="Times New Roman"/>
              </a:rPr>
              <a:t>(</a:t>
            </a:r>
            <a:r>
              <a:rPr lang="pt-BR" sz="1200" dirty="0" err="1">
                <a:solidFill>
                  <a:srgbClr val="0000CC"/>
                </a:solidFill>
                <a:latin typeface="Georgia"/>
                <a:ea typeface="Times New Roman"/>
                <a:cs typeface="Times New Roman"/>
              </a:rPr>
              <a:t>Mt</a:t>
            </a:r>
            <a:r>
              <a:rPr lang="pt-BR" sz="1200" dirty="0">
                <a:solidFill>
                  <a:srgbClr val="0000CC"/>
                </a:solidFill>
                <a:latin typeface="Georgia"/>
                <a:ea typeface="Times New Roman"/>
                <a:cs typeface="Times New Roman"/>
              </a:rPr>
              <a:t> 1.18-19 </a:t>
            </a:r>
            <a:r>
              <a:rPr lang="pt-BR" sz="1200" dirty="0" smtClean="0">
                <a:solidFill>
                  <a:srgbClr val="0000CC"/>
                </a:solidFill>
                <a:latin typeface="Georgia"/>
                <a:ea typeface="Times New Roman"/>
                <a:cs typeface="Times New Roman"/>
              </a:rPr>
              <a:t>2; </a:t>
            </a:r>
            <a:r>
              <a:rPr lang="pt-BR" sz="1200" dirty="0" err="1">
                <a:solidFill>
                  <a:srgbClr val="0000CC"/>
                </a:solidFill>
                <a:latin typeface="Georgia"/>
                <a:ea typeface="Times New Roman"/>
                <a:cs typeface="Times New Roman"/>
              </a:rPr>
              <a:t>Tm</a:t>
            </a:r>
            <a:r>
              <a:rPr lang="pt-BR" sz="1200" dirty="0">
                <a:solidFill>
                  <a:srgbClr val="0000CC"/>
                </a:solidFill>
                <a:latin typeface="Georgia"/>
                <a:ea typeface="Times New Roman"/>
                <a:cs typeface="Times New Roman"/>
              </a:rPr>
              <a:t> 2.19; </a:t>
            </a:r>
            <a:r>
              <a:rPr lang="pt-BR" sz="1200" dirty="0" err="1">
                <a:solidFill>
                  <a:srgbClr val="0000CC"/>
                </a:solidFill>
                <a:latin typeface="Georgia"/>
                <a:ea typeface="Times New Roman"/>
                <a:cs typeface="Times New Roman"/>
              </a:rPr>
              <a:t>Ap</a:t>
            </a:r>
            <a:r>
              <a:rPr lang="pt-BR" sz="1200" dirty="0">
                <a:solidFill>
                  <a:srgbClr val="0000CC"/>
                </a:solidFill>
                <a:latin typeface="Georgia"/>
                <a:ea typeface="Times New Roman"/>
                <a:cs typeface="Times New Roman"/>
              </a:rPr>
              <a:t> 5.9; 1 </a:t>
            </a:r>
            <a:r>
              <a:rPr lang="pt-BR" sz="1200" dirty="0" err="1">
                <a:solidFill>
                  <a:srgbClr val="0000CC"/>
                </a:solidFill>
                <a:latin typeface="Georgia"/>
                <a:ea typeface="Times New Roman"/>
                <a:cs typeface="Times New Roman"/>
              </a:rPr>
              <a:t>Co</a:t>
            </a:r>
            <a:r>
              <a:rPr lang="pt-BR" sz="1200" dirty="0">
                <a:solidFill>
                  <a:srgbClr val="0000CC"/>
                </a:solidFill>
                <a:latin typeface="Georgia"/>
                <a:ea typeface="Times New Roman"/>
                <a:cs typeface="Times New Roman"/>
              </a:rPr>
              <a:t> </a:t>
            </a:r>
            <a:r>
              <a:rPr lang="pt-BR" sz="1200" dirty="0" smtClean="0">
                <a:solidFill>
                  <a:srgbClr val="0000CC"/>
                </a:solidFill>
                <a:latin typeface="Georgia"/>
                <a:ea typeface="Times New Roman"/>
                <a:cs typeface="Times New Roman"/>
              </a:rPr>
              <a:t>6.20</a:t>
            </a:r>
            <a:r>
              <a:rPr lang="pt-BR" sz="1200" dirty="0" smtClean="0">
                <a:solidFill>
                  <a:schemeClr val="tx1"/>
                </a:solidFill>
                <a:latin typeface="Georgia"/>
                <a:ea typeface="Times New Roman"/>
                <a:cs typeface="Times New Roman"/>
              </a:rPr>
              <a:t>)</a:t>
            </a:r>
            <a:endParaRPr lang="pt-BR" sz="12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16718806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120680"/>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dirty="0" err="1">
                <a:solidFill>
                  <a:srgbClr val="0000CC"/>
                </a:solidFill>
                <a:latin typeface="Georgia"/>
                <a:ea typeface="Times New Roman"/>
                <a:cs typeface="Times New Roman"/>
              </a:rPr>
              <a:t>Mt</a:t>
            </a:r>
            <a:r>
              <a:rPr lang="pt-BR" dirty="0">
                <a:solidFill>
                  <a:srgbClr val="0000CC"/>
                </a:solidFill>
                <a:latin typeface="Georgia"/>
                <a:ea typeface="Times New Roman"/>
                <a:cs typeface="Times New Roman"/>
              </a:rPr>
              <a:t> </a:t>
            </a:r>
            <a:r>
              <a:rPr lang="pt-BR" dirty="0" smtClean="0">
                <a:solidFill>
                  <a:srgbClr val="0000CC"/>
                </a:solidFill>
                <a:latin typeface="Georgia"/>
                <a:ea typeface="Times New Roman"/>
                <a:cs typeface="Times New Roman"/>
              </a:rPr>
              <a:t>1</a:t>
            </a:r>
            <a:r>
              <a:rPr lang="pt-BR" dirty="0">
                <a:solidFill>
                  <a:srgbClr val="0000CC"/>
                </a:solidFill>
                <a:latin typeface="Georgia"/>
                <a:ea typeface="Times New Roman"/>
                <a:cs typeface="Times New Roman"/>
              </a:rPr>
              <a:t>. 18 </a:t>
            </a:r>
            <a:r>
              <a:rPr lang="pt-BR" dirty="0" smtClean="0">
                <a:solidFill>
                  <a:srgbClr val="0000CC"/>
                </a:solidFill>
                <a:latin typeface="Georgia"/>
                <a:ea typeface="Times New Roman"/>
                <a:cs typeface="Times New Roman"/>
              </a:rPr>
              <a:t>Ora</a:t>
            </a:r>
            <a:r>
              <a:rPr lang="pt-BR" dirty="0">
                <a:solidFill>
                  <a:srgbClr val="0000CC"/>
                </a:solidFill>
                <a:latin typeface="Georgia"/>
                <a:ea typeface="Times New Roman"/>
                <a:cs typeface="Times New Roman"/>
              </a:rPr>
              <a:t>, o nascimento de Jesus Cristo foi assim: Estando Maria, sua mãe, desposada com José, antes de se ajuntarem, achou-se ter concebido do Espírito Santo</a:t>
            </a:r>
            <a:r>
              <a:rPr lang="pt-BR" dirty="0" smtClean="0">
                <a:solidFill>
                  <a:srgbClr val="0000CC"/>
                </a:solidFill>
                <a:latin typeface="Georgia"/>
                <a:ea typeface="Times New Roman"/>
                <a:cs typeface="Times New Roman"/>
              </a:rPr>
              <a:t>.  19  Então</a:t>
            </a:r>
            <a:r>
              <a:rPr lang="pt-BR" dirty="0">
                <a:solidFill>
                  <a:srgbClr val="0000CC"/>
                </a:solidFill>
                <a:latin typeface="Georgia"/>
                <a:ea typeface="Times New Roman"/>
                <a:cs typeface="Times New Roman"/>
              </a:rPr>
              <a:t>, José, seu marido, como era justo e a não queria infamar, intentou deixá-la secretamente</a:t>
            </a:r>
            <a:r>
              <a:rPr lang="pt-BR" dirty="0" smtClean="0">
                <a:solidFill>
                  <a:srgbClr val="0000CC"/>
                </a:solidFill>
                <a:latin typeface="Georgia"/>
                <a:ea typeface="Times New Roman"/>
                <a:cs typeface="Times New Roman"/>
              </a:rPr>
              <a:t>.</a:t>
            </a:r>
          </a:p>
          <a:p>
            <a:pPr marL="0" lvl="0" indent="0" defTabSz="449263" eaLnBrk="1" hangingPunct="1">
              <a:lnSpc>
                <a:spcPct val="115000"/>
              </a:lnSpc>
              <a:spcBef>
                <a:spcPts val="600"/>
              </a:spcBef>
              <a:spcAft>
                <a:spcPts val="0"/>
              </a:spcAft>
              <a:buClr>
                <a:srgbClr val="FFFFFF"/>
              </a:buClr>
              <a:buSzPct val="100000"/>
              <a:buNone/>
              <a:defRPr/>
            </a:pPr>
            <a:r>
              <a:rPr lang="pt-BR" sz="2300" dirty="0" smtClean="0">
                <a:solidFill>
                  <a:srgbClr val="0000CC"/>
                </a:solidFill>
                <a:latin typeface="Georgia"/>
                <a:ea typeface="Times New Roman"/>
                <a:cs typeface="Times New Roman"/>
              </a:rPr>
              <a:t> </a:t>
            </a:r>
            <a:r>
              <a:rPr lang="pt-BR" sz="2300" dirty="0">
                <a:solidFill>
                  <a:srgbClr val="9900CC"/>
                </a:solidFill>
                <a:latin typeface="Georgia"/>
                <a:ea typeface="Times New Roman"/>
                <a:cs typeface="Times New Roman"/>
              </a:rPr>
              <a:t>2 </a:t>
            </a:r>
            <a:r>
              <a:rPr lang="pt-BR" sz="2300" dirty="0" err="1">
                <a:solidFill>
                  <a:srgbClr val="9900CC"/>
                </a:solidFill>
                <a:latin typeface="Georgia"/>
                <a:ea typeface="Times New Roman"/>
                <a:cs typeface="Times New Roman"/>
              </a:rPr>
              <a:t>Tm</a:t>
            </a:r>
            <a:r>
              <a:rPr lang="pt-BR" sz="2300" dirty="0">
                <a:solidFill>
                  <a:srgbClr val="9900CC"/>
                </a:solidFill>
                <a:latin typeface="Georgia"/>
                <a:ea typeface="Times New Roman"/>
                <a:cs typeface="Times New Roman"/>
              </a:rPr>
              <a:t> </a:t>
            </a:r>
            <a:r>
              <a:rPr lang="pt-BR" sz="2300" dirty="0" smtClean="0">
                <a:solidFill>
                  <a:srgbClr val="9900CC"/>
                </a:solidFill>
                <a:latin typeface="Georgia"/>
                <a:ea typeface="Times New Roman"/>
                <a:cs typeface="Times New Roman"/>
              </a:rPr>
              <a:t>2</a:t>
            </a:r>
            <a:r>
              <a:rPr lang="pt-BR" sz="2300" dirty="0">
                <a:solidFill>
                  <a:srgbClr val="9900CC"/>
                </a:solidFill>
                <a:latin typeface="Georgia"/>
                <a:ea typeface="Times New Roman"/>
                <a:cs typeface="Times New Roman"/>
              </a:rPr>
              <a:t>. </a:t>
            </a:r>
            <a:r>
              <a:rPr lang="pt-BR" sz="2300" dirty="0" smtClean="0">
                <a:solidFill>
                  <a:srgbClr val="9900CC"/>
                </a:solidFill>
                <a:latin typeface="Georgia"/>
                <a:ea typeface="Times New Roman"/>
                <a:cs typeface="Times New Roman"/>
              </a:rPr>
              <a:t>19 </a:t>
            </a:r>
            <a:r>
              <a:rPr lang="pt-BR" sz="2300" dirty="0">
                <a:solidFill>
                  <a:srgbClr val="9900CC"/>
                </a:solidFill>
                <a:latin typeface="Georgia"/>
                <a:ea typeface="Times New Roman"/>
                <a:cs typeface="Times New Roman"/>
              </a:rPr>
              <a:t>Todavia, o fundamento de Deus fica firme, tendo este selo: O Senhor conhece os que são seus, e qualquer que profere o nome de Cristo aparte-se da </a:t>
            </a:r>
            <a:r>
              <a:rPr lang="pt-BR" sz="2300" dirty="0" err="1">
                <a:solidFill>
                  <a:srgbClr val="9900CC"/>
                </a:solidFill>
                <a:latin typeface="Georgia"/>
                <a:ea typeface="Times New Roman"/>
                <a:cs typeface="Times New Roman"/>
              </a:rPr>
              <a:t>iniqüidade</a:t>
            </a:r>
            <a:r>
              <a:rPr lang="pt-BR" sz="2300" dirty="0" smtClean="0">
                <a:solidFill>
                  <a:srgbClr val="9900CC"/>
                </a:solidFill>
                <a:latin typeface="Georgia"/>
                <a:ea typeface="Times New Roman"/>
                <a:cs typeface="Times New Roman"/>
              </a:rPr>
              <a:t>.</a:t>
            </a:r>
          </a:p>
          <a:p>
            <a:pPr marL="0" lvl="0" indent="0" defTabSz="449263" eaLnBrk="1" hangingPunct="1">
              <a:lnSpc>
                <a:spcPct val="115000"/>
              </a:lnSpc>
              <a:spcBef>
                <a:spcPts val="600"/>
              </a:spcBef>
              <a:spcAft>
                <a:spcPts val="0"/>
              </a:spcAft>
              <a:buClr>
                <a:srgbClr val="FFFFFF"/>
              </a:buClr>
              <a:buSzPct val="100000"/>
              <a:buNone/>
              <a:defRPr/>
            </a:pPr>
            <a:r>
              <a:rPr lang="pt-BR" dirty="0" err="1" smtClean="0">
                <a:solidFill>
                  <a:srgbClr val="0000CC"/>
                </a:solidFill>
                <a:latin typeface="Georgia"/>
                <a:ea typeface="Times New Roman"/>
                <a:cs typeface="Times New Roman"/>
              </a:rPr>
              <a:t>Ap</a:t>
            </a:r>
            <a:r>
              <a:rPr lang="pt-BR" dirty="0" smtClean="0">
                <a:solidFill>
                  <a:srgbClr val="0000CC"/>
                </a:solidFill>
                <a:latin typeface="Georgia"/>
                <a:ea typeface="Times New Roman"/>
                <a:cs typeface="Times New Roman"/>
              </a:rPr>
              <a:t> 5</a:t>
            </a:r>
            <a:r>
              <a:rPr lang="pt-BR" dirty="0">
                <a:solidFill>
                  <a:srgbClr val="0000CC"/>
                </a:solidFill>
                <a:latin typeface="Georgia"/>
                <a:ea typeface="Times New Roman"/>
                <a:cs typeface="Times New Roman"/>
              </a:rPr>
              <a:t>. 9  E cantavam um novo cântico, dizendo: Digno és de tomar o livro e de abrir os seus selos, porque foste morto e com o teu sangue compraste para Deus homens de toda tribo, e língua, e povo, e nação;</a:t>
            </a:r>
            <a:endParaRPr lang="pt-BR" dirty="0" smtClean="0">
              <a:solidFill>
                <a:srgbClr val="0000CC"/>
              </a:solidFill>
              <a:latin typeface="Georgia"/>
              <a:ea typeface="Times New Roman"/>
              <a:cs typeface="Times New Roman"/>
            </a:endParaRPr>
          </a:p>
          <a:p>
            <a:pPr marL="0" lvl="0" indent="0" defTabSz="449263" eaLnBrk="1" hangingPunct="1">
              <a:lnSpc>
                <a:spcPct val="115000"/>
              </a:lnSpc>
              <a:spcBef>
                <a:spcPts val="600"/>
              </a:spcBef>
              <a:spcAft>
                <a:spcPts val="0"/>
              </a:spcAft>
              <a:buClr>
                <a:srgbClr val="FFFFFF"/>
              </a:buClr>
              <a:buSzPct val="100000"/>
              <a:buNone/>
              <a:defRPr/>
            </a:pPr>
            <a:r>
              <a:rPr lang="pt-BR" sz="2300" dirty="0" smtClean="0">
                <a:solidFill>
                  <a:srgbClr val="9900CC"/>
                </a:solidFill>
                <a:latin typeface="Georgia"/>
                <a:ea typeface="Times New Roman"/>
                <a:cs typeface="Times New Roman"/>
              </a:rPr>
              <a:t>1 </a:t>
            </a:r>
            <a:r>
              <a:rPr lang="pt-BR" sz="2300" dirty="0" err="1">
                <a:solidFill>
                  <a:srgbClr val="9900CC"/>
                </a:solidFill>
                <a:latin typeface="Georgia"/>
                <a:ea typeface="Times New Roman"/>
                <a:cs typeface="Times New Roman"/>
              </a:rPr>
              <a:t>Co</a:t>
            </a:r>
            <a:r>
              <a:rPr lang="pt-BR" sz="2300" dirty="0">
                <a:solidFill>
                  <a:srgbClr val="9900CC"/>
                </a:solidFill>
                <a:latin typeface="Georgia"/>
                <a:ea typeface="Times New Roman"/>
                <a:cs typeface="Times New Roman"/>
              </a:rPr>
              <a:t> </a:t>
            </a:r>
            <a:r>
              <a:rPr lang="pt-BR" sz="2300" dirty="0" smtClean="0">
                <a:solidFill>
                  <a:srgbClr val="9900CC"/>
                </a:solidFill>
                <a:latin typeface="Georgia"/>
                <a:ea typeface="Times New Roman"/>
                <a:cs typeface="Times New Roman"/>
              </a:rPr>
              <a:t>6</a:t>
            </a:r>
            <a:r>
              <a:rPr lang="pt-BR" sz="2300" dirty="0">
                <a:solidFill>
                  <a:srgbClr val="9900CC"/>
                </a:solidFill>
                <a:latin typeface="Georgia"/>
                <a:ea typeface="Times New Roman"/>
                <a:cs typeface="Times New Roman"/>
              </a:rPr>
              <a:t>. 20  Porque fostes comprados por bom preço; glorificai, pois, a Deus no vosso corpo e no vosso espírito, os quais pertencem a Deus</a:t>
            </a:r>
            <a:r>
              <a:rPr lang="pt-BR" sz="2300" dirty="0" smtClean="0">
                <a:solidFill>
                  <a:srgbClr val="9900CC"/>
                </a:solidFill>
                <a:latin typeface="Georgia"/>
                <a:ea typeface="Times New Roman"/>
                <a:cs typeface="Times New Roman"/>
              </a:rPr>
              <a:t>.</a:t>
            </a:r>
          </a:p>
        </p:txBody>
      </p:sp>
    </p:spTree>
    <p:extLst>
      <p:ext uri="{BB962C8B-B14F-4D97-AF65-F5344CB8AC3E}">
        <p14:creationId xmlns:p14="http://schemas.microsoft.com/office/powerpoint/2010/main" val="42753056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366996" y="116632"/>
            <a:ext cx="8712968" cy="907941"/>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2200" b="1" dirty="0">
                <a:solidFill>
                  <a:srgbClr val="993300"/>
                </a:solidFill>
                <a:latin typeface="Book Antiqua"/>
                <a:ea typeface="+mj-ea"/>
              </a:rPr>
              <a:t> </a:t>
            </a:r>
            <a:r>
              <a:rPr lang="pt-BR" sz="3000" b="1" dirty="0">
                <a:solidFill>
                  <a:srgbClr val="993300"/>
                </a:solidFill>
                <a:latin typeface="Book Antiqua"/>
                <a:ea typeface="+mj-ea"/>
              </a:rPr>
              <a:t>LIÇÃO 13: AS BODAS DO </a:t>
            </a:r>
            <a:r>
              <a:rPr lang="pt-BR" sz="3000" b="1" dirty="0" smtClean="0">
                <a:solidFill>
                  <a:srgbClr val="993300"/>
                </a:solidFill>
                <a:latin typeface="Book Antiqua"/>
                <a:ea typeface="+mj-ea"/>
              </a:rPr>
              <a:t>CORDEIRO</a:t>
            </a:r>
          </a:p>
          <a:p>
            <a:pPr lvl="0" defTabSz="914400" fontAlgn="auto">
              <a:lnSpc>
                <a:spcPct val="100000"/>
              </a:lnSpc>
              <a:spcBef>
                <a:spcPts val="0"/>
              </a:spcBef>
              <a:spcAft>
                <a:spcPts val="0"/>
              </a:spcAft>
              <a:buClrTx/>
              <a:buSzTx/>
              <a:defRPr/>
            </a:pPr>
            <a:r>
              <a:rPr lang="pt-BR" sz="2300" b="1" dirty="0">
                <a:solidFill>
                  <a:srgbClr val="006600"/>
                </a:solidFill>
                <a:latin typeface="Arial" charset="0"/>
                <a:ea typeface="Calibri"/>
                <a:cs typeface="Arial" charset="0"/>
              </a:rPr>
              <a:t>	II – O QUE SÃO AS BODAS DO CORDEIRO</a:t>
            </a:r>
          </a:p>
        </p:txBody>
      </p:sp>
      <p:sp>
        <p:nvSpPr>
          <p:cNvPr id="2" name="CaixaDeTexto 1"/>
          <p:cNvSpPr txBox="1"/>
          <p:nvPr/>
        </p:nvSpPr>
        <p:spPr>
          <a:xfrm>
            <a:off x="414102" y="2348880"/>
            <a:ext cx="8136904" cy="2092881"/>
          </a:xfrm>
          <a:prstGeom prst="rect">
            <a:avLst/>
          </a:prstGeom>
          <a:noFill/>
          <a:ln w="28575">
            <a:solidFill>
              <a:srgbClr val="C00000"/>
            </a:solidFill>
          </a:ln>
        </p:spPr>
        <p:txBody>
          <a:bodyPr wrap="square" rtlCol="0">
            <a:spAutoFit/>
          </a:bodyPr>
          <a:lstStyle/>
          <a:p>
            <a:pPr algn="just">
              <a:lnSpc>
                <a:spcPct val="100000"/>
              </a:lnSpc>
            </a:pPr>
            <a:r>
              <a:rPr lang="pt-BR" sz="2400" dirty="0" smtClean="0">
                <a:solidFill>
                  <a:schemeClr val="tx1"/>
                </a:solidFill>
                <a:latin typeface="Georgia"/>
                <a:ea typeface="Times New Roman"/>
                <a:cs typeface="Times New Roman"/>
              </a:rPr>
              <a:t>	</a:t>
            </a:r>
            <a:r>
              <a:rPr lang="pt-BR" sz="2200" dirty="0" smtClean="0">
                <a:solidFill>
                  <a:schemeClr val="tx1"/>
                </a:solidFill>
                <a:latin typeface="Georgia"/>
                <a:ea typeface="Times New Roman"/>
                <a:cs typeface="Times New Roman"/>
              </a:rPr>
              <a:t>2</a:t>
            </a:r>
            <a:r>
              <a:rPr lang="pt-BR" sz="2200" dirty="0">
                <a:solidFill>
                  <a:schemeClr val="tx1"/>
                </a:solidFill>
                <a:latin typeface="Georgia"/>
                <a:ea typeface="Times New Roman"/>
                <a:cs typeface="Times New Roman"/>
              </a:rPr>
              <a:t>. POR QUE AS PALAVRAS “ESPOSO” E “ESPOSA</a:t>
            </a:r>
            <a:r>
              <a:rPr lang="pt-BR" sz="2200" dirty="0" smtClean="0">
                <a:solidFill>
                  <a:schemeClr val="tx1"/>
                </a:solidFill>
                <a:latin typeface="Georgia"/>
                <a:ea typeface="Times New Roman"/>
                <a:cs typeface="Times New Roman"/>
              </a:rPr>
              <a:t>”?</a:t>
            </a:r>
          </a:p>
          <a:p>
            <a:pPr algn="just">
              <a:lnSpc>
                <a:spcPct val="100000"/>
              </a:lnSpc>
            </a:pPr>
            <a:r>
              <a:rPr lang="pt-BR" sz="2200" dirty="0">
                <a:solidFill>
                  <a:schemeClr val="tx1"/>
                </a:solidFill>
                <a:latin typeface="Georgia"/>
                <a:ea typeface="Times New Roman"/>
                <a:cs typeface="Times New Roman"/>
              </a:rPr>
              <a:t>	</a:t>
            </a:r>
            <a:r>
              <a:rPr lang="pt-BR" sz="2200" dirty="0" smtClean="0">
                <a:solidFill>
                  <a:schemeClr val="tx1"/>
                </a:solidFill>
                <a:latin typeface="Georgia"/>
                <a:ea typeface="Times New Roman"/>
                <a:cs typeface="Times New Roman"/>
              </a:rPr>
              <a:t>. . .</a:t>
            </a:r>
          </a:p>
          <a:p>
            <a:pPr algn="just">
              <a:lnSpc>
                <a:spcPct val="100000"/>
              </a:lnSpc>
            </a:pPr>
            <a:r>
              <a:rPr lang="pt-BR" sz="2200" dirty="0">
                <a:solidFill>
                  <a:schemeClr val="tx1"/>
                </a:solidFill>
                <a:latin typeface="Georgia"/>
                <a:ea typeface="Times New Roman"/>
                <a:cs typeface="Times New Roman"/>
              </a:rPr>
              <a:t>	</a:t>
            </a:r>
            <a:r>
              <a:rPr lang="pt-BR" sz="2400" dirty="0" smtClean="0">
                <a:solidFill>
                  <a:schemeClr val="tx1"/>
                </a:solidFill>
                <a:latin typeface="Georgia"/>
                <a:ea typeface="Times New Roman"/>
                <a:cs typeface="Times New Roman"/>
              </a:rPr>
              <a:t>2</a:t>
            </a:r>
            <a:r>
              <a:rPr lang="pt-BR" sz="2400" dirty="0">
                <a:solidFill>
                  <a:schemeClr val="tx1"/>
                </a:solidFill>
                <a:latin typeface="Georgia"/>
                <a:ea typeface="Times New Roman"/>
                <a:cs typeface="Times New Roman"/>
              </a:rPr>
              <a:t>) em espírito forma um corpo com </a:t>
            </a:r>
            <a:r>
              <a:rPr lang="pt-BR" sz="2400" dirty="0" smtClean="0">
                <a:solidFill>
                  <a:schemeClr val="tx1"/>
                </a:solidFill>
                <a:latin typeface="Georgia"/>
                <a:ea typeface="Times New Roman"/>
                <a:cs typeface="Times New Roman"/>
              </a:rPr>
              <a:t>Cristo, </a:t>
            </a:r>
            <a:r>
              <a:rPr lang="pt-BR" sz="2400" dirty="0">
                <a:solidFill>
                  <a:schemeClr val="tx1"/>
                </a:solidFill>
                <a:latin typeface="Georgia"/>
                <a:ea typeface="Times New Roman"/>
                <a:cs typeface="Times New Roman"/>
              </a:rPr>
              <a:t>assim como um casal se une pelo casamento e forma um só corpo em carne; </a:t>
            </a:r>
            <a:endParaRPr lang="pt-BR" sz="2400" dirty="0" smtClean="0">
              <a:solidFill>
                <a:schemeClr val="tx1"/>
              </a:solidFill>
              <a:latin typeface="Georgia"/>
              <a:ea typeface="Times New Roman"/>
              <a:cs typeface="Times New Roman"/>
            </a:endParaRPr>
          </a:p>
          <a:p>
            <a:pPr algn="just">
              <a:lnSpc>
                <a:spcPct val="100000"/>
              </a:lnSpc>
            </a:pPr>
            <a:r>
              <a:rPr lang="pt-BR" sz="1200" dirty="0" smtClean="0">
                <a:solidFill>
                  <a:schemeClr val="tx1"/>
                </a:solidFill>
                <a:latin typeface="Georgia"/>
                <a:ea typeface="Times New Roman"/>
                <a:cs typeface="Times New Roman"/>
              </a:rPr>
              <a:t>	(</a:t>
            </a:r>
            <a:r>
              <a:rPr lang="pt-BR" sz="1200" dirty="0" smtClean="0">
                <a:solidFill>
                  <a:srgbClr val="0000CC"/>
                </a:solidFill>
                <a:latin typeface="Georgia"/>
                <a:ea typeface="Times New Roman"/>
                <a:cs typeface="Times New Roman"/>
              </a:rPr>
              <a:t>1 </a:t>
            </a:r>
            <a:r>
              <a:rPr lang="pt-BR" sz="1200" dirty="0" err="1">
                <a:solidFill>
                  <a:srgbClr val="0000CC"/>
                </a:solidFill>
                <a:latin typeface="Georgia"/>
                <a:ea typeface="Times New Roman"/>
                <a:cs typeface="Times New Roman"/>
              </a:rPr>
              <a:t>Co</a:t>
            </a:r>
            <a:r>
              <a:rPr lang="pt-BR" sz="1200" dirty="0">
                <a:solidFill>
                  <a:srgbClr val="0000CC"/>
                </a:solidFill>
                <a:latin typeface="Georgia"/>
                <a:ea typeface="Times New Roman"/>
                <a:cs typeface="Times New Roman"/>
              </a:rPr>
              <a:t> 12.12-13, 27; </a:t>
            </a:r>
            <a:r>
              <a:rPr lang="pt-BR" sz="1200" dirty="0" err="1">
                <a:solidFill>
                  <a:srgbClr val="0000CC"/>
                </a:solidFill>
                <a:latin typeface="Georgia"/>
                <a:ea typeface="Times New Roman"/>
                <a:cs typeface="Times New Roman"/>
              </a:rPr>
              <a:t>Rm</a:t>
            </a:r>
            <a:r>
              <a:rPr lang="pt-BR" sz="1200" dirty="0">
                <a:solidFill>
                  <a:srgbClr val="0000CC"/>
                </a:solidFill>
                <a:latin typeface="Georgia"/>
                <a:ea typeface="Times New Roman"/>
                <a:cs typeface="Times New Roman"/>
              </a:rPr>
              <a:t> </a:t>
            </a:r>
            <a:r>
              <a:rPr lang="pt-BR" sz="1200" dirty="0" smtClean="0">
                <a:solidFill>
                  <a:srgbClr val="0000CC"/>
                </a:solidFill>
                <a:latin typeface="Georgia"/>
                <a:ea typeface="Times New Roman"/>
                <a:cs typeface="Times New Roman"/>
              </a:rPr>
              <a:t>12.5</a:t>
            </a:r>
            <a:r>
              <a:rPr lang="pt-BR" sz="1200" dirty="0" smtClean="0">
                <a:solidFill>
                  <a:schemeClr val="tx1"/>
                </a:solidFill>
                <a:latin typeface="Georgia"/>
                <a:ea typeface="Times New Roman"/>
                <a:cs typeface="Times New Roman"/>
              </a:rPr>
              <a:t>)</a:t>
            </a:r>
            <a:endParaRPr lang="pt-BR" sz="12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12447339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620688"/>
            <a:ext cx="8352928" cy="568863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700" dirty="0">
                <a:solidFill>
                  <a:srgbClr val="0000CC"/>
                </a:solidFill>
                <a:latin typeface="Georgia"/>
                <a:ea typeface="Times New Roman"/>
                <a:cs typeface="Times New Roman"/>
              </a:rPr>
              <a:t>1 </a:t>
            </a:r>
            <a:r>
              <a:rPr lang="pt-BR" sz="2700" dirty="0" err="1">
                <a:solidFill>
                  <a:srgbClr val="0000CC"/>
                </a:solidFill>
                <a:latin typeface="Georgia"/>
                <a:ea typeface="Times New Roman"/>
                <a:cs typeface="Times New Roman"/>
              </a:rPr>
              <a:t>Co</a:t>
            </a:r>
            <a:r>
              <a:rPr lang="pt-BR" sz="2700" dirty="0">
                <a:solidFill>
                  <a:srgbClr val="0000CC"/>
                </a:solidFill>
                <a:latin typeface="Georgia"/>
                <a:ea typeface="Times New Roman"/>
                <a:cs typeface="Times New Roman"/>
              </a:rPr>
              <a:t> 12. 12  Porque, assim como o corpo é um e tem muitos membros, e todos os membros, sendo muitos, são um só corpo, assim é Cristo também.   13  Pois todos nós fomos batizados em um Espírito, formando um corpo, quer judeus, quer gregos, quer servos, quer livres, e todos temos bebido de um Espírito. </a:t>
            </a:r>
            <a:endParaRPr lang="pt-BR" sz="2700" dirty="0" smtClean="0">
              <a:solidFill>
                <a:srgbClr val="0000CC"/>
              </a:solidFill>
              <a:latin typeface="Georgia"/>
              <a:ea typeface="Times New Roman"/>
              <a:cs typeface="Times New Roman"/>
            </a:endParaRPr>
          </a:p>
          <a:p>
            <a:pPr marL="0" lvl="0" indent="0" defTabSz="449263" eaLnBrk="1" hangingPunct="1">
              <a:lnSpc>
                <a:spcPct val="115000"/>
              </a:lnSpc>
              <a:spcBef>
                <a:spcPts val="600"/>
              </a:spcBef>
              <a:spcAft>
                <a:spcPts val="0"/>
              </a:spcAft>
              <a:buClr>
                <a:srgbClr val="FFFFFF"/>
              </a:buClr>
              <a:buSzPct val="100000"/>
              <a:buNone/>
              <a:defRPr/>
            </a:pPr>
            <a:r>
              <a:rPr lang="pt-BR" sz="2700" dirty="0" smtClean="0">
                <a:solidFill>
                  <a:srgbClr val="0000CC"/>
                </a:solidFill>
                <a:latin typeface="Georgia"/>
                <a:ea typeface="Times New Roman"/>
                <a:cs typeface="Times New Roman"/>
              </a:rPr>
              <a:t>27  </a:t>
            </a:r>
            <a:r>
              <a:rPr lang="pt-BR" sz="2700" dirty="0">
                <a:solidFill>
                  <a:srgbClr val="0000CC"/>
                </a:solidFill>
                <a:latin typeface="Georgia"/>
                <a:ea typeface="Times New Roman"/>
                <a:cs typeface="Times New Roman"/>
              </a:rPr>
              <a:t>Ora, vós sois o corpo de Cristo e seus membros em particular.</a:t>
            </a:r>
          </a:p>
          <a:p>
            <a:pPr marL="0" lvl="0" indent="0" defTabSz="449263" eaLnBrk="1" hangingPunct="1">
              <a:lnSpc>
                <a:spcPct val="115000"/>
              </a:lnSpc>
              <a:spcBef>
                <a:spcPts val="600"/>
              </a:spcBef>
              <a:spcAft>
                <a:spcPts val="0"/>
              </a:spcAft>
              <a:buClr>
                <a:srgbClr val="FFFFFF"/>
              </a:buClr>
              <a:buSzPct val="100000"/>
              <a:buNone/>
              <a:defRPr/>
            </a:pPr>
            <a:r>
              <a:rPr lang="pt-BR" sz="3000" dirty="0" err="1" smtClean="0">
                <a:solidFill>
                  <a:srgbClr val="9900CC"/>
                </a:solidFill>
                <a:latin typeface="Georgia"/>
                <a:ea typeface="Times New Roman"/>
                <a:cs typeface="Times New Roman"/>
              </a:rPr>
              <a:t>Rm</a:t>
            </a:r>
            <a:r>
              <a:rPr lang="pt-BR" sz="3000" dirty="0" smtClean="0">
                <a:solidFill>
                  <a:srgbClr val="9900CC"/>
                </a:solidFill>
                <a:latin typeface="Georgia"/>
                <a:ea typeface="Times New Roman"/>
                <a:cs typeface="Times New Roman"/>
              </a:rPr>
              <a:t> 12</a:t>
            </a:r>
            <a:r>
              <a:rPr lang="pt-BR" sz="3000" dirty="0">
                <a:solidFill>
                  <a:srgbClr val="9900CC"/>
                </a:solidFill>
                <a:latin typeface="Georgia"/>
                <a:ea typeface="Times New Roman"/>
                <a:cs typeface="Times New Roman"/>
              </a:rPr>
              <a:t>. 5  assim nós, que somos muitos, somos um só corpo em Cristo, mas individualmente somos membros uns dos outros.</a:t>
            </a:r>
            <a:endParaRPr lang="pt-BR" sz="3000" dirty="0" smtClean="0">
              <a:solidFill>
                <a:srgbClr val="9900CC"/>
              </a:solidFill>
              <a:latin typeface="Georgia"/>
              <a:ea typeface="Times New Roman"/>
              <a:cs typeface="Times New Roman"/>
            </a:endParaRPr>
          </a:p>
        </p:txBody>
      </p:sp>
    </p:spTree>
    <p:extLst>
      <p:ext uri="{BB962C8B-B14F-4D97-AF65-F5344CB8AC3E}">
        <p14:creationId xmlns:p14="http://schemas.microsoft.com/office/powerpoint/2010/main" val="7805231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366996" y="116632"/>
            <a:ext cx="8712968" cy="907941"/>
          </a:xfrm>
          <a:prstGeom prst="rect">
            <a:avLst/>
          </a:prstGeom>
        </p:spPr>
        <p:txBody>
          <a:bodyPr wrap="square">
            <a:spAutoFit/>
          </a:bodyPr>
          <a:lstStyle/>
          <a:p>
            <a:pPr defTabSz="914400" fontAlgn="auto">
              <a:lnSpc>
                <a:spcPct val="100000"/>
              </a:lnSpc>
              <a:spcBef>
                <a:spcPts val="0"/>
              </a:spcBef>
              <a:spcAft>
                <a:spcPts val="0"/>
              </a:spcAft>
              <a:buClrTx/>
              <a:buSzTx/>
              <a:defRPr/>
            </a:pPr>
            <a:r>
              <a:rPr lang="pt-BR" sz="2200" b="1" dirty="0">
                <a:solidFill>
                  <a:srgbClr val="993300"/>
                </a:solidFill>
                <a:latin typeface="Book Antiqua"/>
                <a:ea typeface="+mj-ea"/>
              </a:rPr>
              <a:t> </a:t>
            </a:r>
            <a:r>
              <a:rPr lang="pt-BR" sz="3000" b="1" dirty="0">
                <a:solidFill>
                  <a:srgbClr val="993300"/>
                </a:solidFill>
                <a:latin typeface="Book Antiqua"/>
                <a:ea typeface="+mj-ea"/>
              </a:rPr>
              <a:t>LIÇÃO 13: AS BODAS DO </a:t>
            </a:r>
            <a:r>
              <a:rPr lang="pt-BR" sz="3000" b="1" dirty="0" smtClean="0">
                <a:solidFill>
                  <a:srgbClr val="993300"/>
                </a:solidFill>
                <a:latin typeface="Book Antiqua"/>
                <a:ea typeface="+mj-ea"/>
              </a:rPr>
              <a:t>CORDEIRO</a:t>
            </a:r>
          </a:p>
          <a:p>
            <a:pPr defTabSz="914400" fontAlgn="auto">
              <a:lnSpc>
                <a:spcPct val="100000"/>
              </a:lnSpc>
              <a:spcBef>
                <a:spcPts val="0"/>
              </a:spcBef>
              <a:spcAft>
                <a:spcPts val="0"/>
              </a:spcAft>
              <a:buClrTx/>
              <a:buSzTx/>
              <a:defRPr/>
            </a:pPr>
            <a:r>
              <a:rPr lang="pt-BR" sz="2300" b="1" dirty="0">
                <a:solidFill>
                  <a:srgbClr val="006600"/>
                </a:solidFill>
                <a:latin typeface="Arial" charset="0"/>
                <a:ea typeface="Calibri"/>
                <a:cs typeface="Arial" charset="0"/>
              </a:rPr>
              <a:t>	II – O QUE SÃO AS BODAS DO CORDEIRO</a:t>
            </a:r>
          </a:p>
        </p:txBody>
      </p:sp>
      <p:sp>
        <p:nvSpPr>
          <p:cNvPr id="2" name="CaixaDeTexto 1"/>
          <p:cNvSpPr txBox="1"/>
          <p:nvPr/>
        </p:nvSpPr>
        <p:spPr>
          <a:xfrm>
            <a:off x="377659" y="2468363"/>
            <a:ext cx="8136904" cy="1938992"/>
          </a:xfrm>
          <a:prstGeom prst="rect">
            <a:avLst/>
          </a:prstGeom>
          <a:noFill/>
          <a:ln w="28575">
            <a:solidFill>
              <a:srgbClr val="C00000"/>
            </a:solidFill>
          </a:ln>
        </p:spPr>
        <p:txBody>
          <a:bodyPr wrap="square" rtlCol="0">
            <a:spAutoFit/>
          </a:bodyPr>
          <a:lstStyle/>
          <a:p>
            <a:pPr algn="just">
              <a:lnSpc>
                <a:spcPct val="100000"/>
              </a:lnSpc>
            </a:pPr>
            <a:r>
              <a:rPr lang="pt-BR" sz="2400" dirty="0" smtClean="0">
                <a:solidFill>
                  <a:prstClr val="black"/>
                </a:solidFill>
                <a:latin typeface="Georgia"/>
                <a:ea typeface="Times New Roman"/>
                <a:cs typeface="Times New Roman"/>
              </a:rPr>
              <a:t>	</a:t>
            </a:r>
            <a:r>
              <a:rPr lang="pt-BR" sz="2200" dirty="0" smtClean="0">
                <a:solidFill>
                  <a:prstClr val="black"/>
                </a:solidFill>
                <a:latin typeface="Georgia"/>
                <a:ea typeface="Times New Roman"/>
                <a:cs typeface="Times New Roman"/>
              </a:rPr>
              <a:t>2</a:t>
            </a:r>
            <a:r>
              <a:rPr lang="pt-BR" sz="2200" dirty="0">
                <a:solidFill>
                  <a:prstClr val="black"/>
                </a:solidFill>
                <a:latin typeface="Georgia"/>
                <a:ea typeface="Times New Roman"/>
                <a:cs typeface="Times New Roman"/>
              </a:rPr>
              <a:t>. POR QUE AS PALAVRAS “ESPOSO” E “ESPOSA</a:t>
            </a:r>
            <a:r>
              <a:rPr lang="pt-BR" sz="2200" dirty="0" smtClean="0">
                <a:solidFill>
                  <a:prstClr val="black"/>
                </a:solidFill>
                <a:latin typeface="Georgia"/>
                <a:ea typeface="Times New Roman"/>
                <a:cs typeface="Times New Roman"/>
              </a:rPr>
              <a:t>”?</a:t>
            </a:r>
          </a:p>
          <a:p>
            <a:pPr algn="just">
              <a:lnSpc>
                <a:spcPct val="100000"/>
              </a:lnSpc>
            </a:pPr>
            <a:r>
              <a:rPr lang="pt-BR" sz="2200" dirty="0">
                <a:solidFill>
                  <a:prstClr val="black"/>
                </a:solidFill>
                <a:latin typeface="Georgia"/>
                <a:ea typeface="Times New Roman"/>
                <a:cs typeface="Times New Roman"/>
              </a:rPr>
              <a:t>	</a:t>
            </a:r>
            <a:r>
              <a:rPr lang="pt-BR" sz="2400" dirty="0" smtClean="0">
                <a:solidFill>
                  <a:prstClr val="black"/>
                </a:solidFill>
                <a:latin typeface="Georgia"/>
                <a:ea typeface="Times New Roman"/>
                <a:cs typeface="Times New Roman"/>
              </a:rPr>
              <a:t>. . . .</a:t>
            </a:r>
          </a:p>
          <a:p>
            <a:pPr algn="just">
              <a:lnSpc>
                <a:spcPct val="100000"/>
              </a:lnSpc>
            </a:pPr>
            <a:r>
              <a:rPr lang="pt-BR" sz="2400" dirty="0">
                <a:solidFill>
                  <a:prstClr val="black"/>
                </a:solidFill>
                <a:latin typeface="Georgia"/>
                <a:ea typeface="Times New Roman"/>
                <a:cs typeface="Times New Roman"/>
              </a:rPr>
              <a:t>	</a:t>
            </a:r>
            <a:r>
              <a:rPr lang="pt-BR" sz="2400" dirty="0" smtClean="0">
                <a:solidFill>
                  <a:prstClr val="black"/>
                </a:solidFill>
                <a:latin typeface="Georgia"/>
                <a:ea typeface="Times New Roman"/>
                <a:cs typeface="Times New Roman"/>
              </a:rPr>
              <a:t>3</a:t>
            </a:r>
            <a:r>
              <a:rPr lang="pt-BR" sz="2400" dirty="0">
                <a:solidFill>
                  <a:prstClr val="black"/>
                </a:solidFill>
                <a:latin typeface="Georgia"/>
                <a:ea typeface="Times New Roman"/>
                <a:cs typeface="Times New Roman"/>
              </a:rPr>
              <a:t>) gera </a:t>
            </a:r>
            <a:r>
              <a:rPr lang="pt-BR" sz="2400" dirty="0" smtClean="0">
                <a:solidFill>
                  <a:prstClr val="black"/>
                </a:solidFill>
                <a:latin typeface="Georgia"/>
                <a:ea typeface="Times New Roman"/>
                <a:cs typeface="Times New Roman"/>
              </a:rPr>
              <a:t>filhos, </a:t>
            </a:r>
            <a:r>
              <a:rPr lang="pt-BR" sz="2400" dirty="0">
                <a:solidFill>
                  <a:prstClr val="black"/>
                </a:solidFill>
                <a:latin typeface="Georgia"/>
                <a:ea typeface="Times New Roman"/>
                <a:cs typeface="Times New Roman"/>
              </a:rPr>
              <a:t>sendo comparada a uma mãe pela qual </a:t>
            </a:r>
            <a:r>
              <a:rPr lang="pt-BR" sz="2400" dirty="0" err="1">
                <a:solidFill>
                  <a:prstClr val="black"/>
                </a:solidFill>
                <a:latin typeface="Georgia"/>
                <a:ea typeface="Times New Roman"/>
                <a:cs typeface="Times New Roman"/>
              </a:rPr>
              <a:t>vêem</a:t>
            </a:r>
            <a:r>
              <a:rPr lang="pt-BR" sz="2400" dirty="0">
                <a:solidFill>
                  <a:prstClr val="black"/>
                </a:solidFill>
                <a:latin typeface="Georgia"/>
                <a:ea typeface="Times New Roman"/>
                <a:cs typeface="Times New Roman"/>
              </a:rPr>
              <a:t> à luz os que se convertem a Cristo</a:t>
            </a:r>
            <a:r>
              <a:rPr lang="pt-BR" sz="2400" dirty="0" smtClean="0">
                <a:solidFill>
                  <a:prstClr val="black"/>
                </a:solidFill>
                <a:latin typeface="Georgia"/>
                <a:ea typeface="Times New Roman"/>
                <a:cs typeface="Times New Roman"/>
              </a:rPr>
              <a:t>. </a:t>
            </a:r>
          </a:p>
          <a:p>
            <a:pPr algn="just">
              <a:lnSpc>
                <a:spcPct val="100000"/>
              </a:lnSpc>
            </a:pPr>
            <a:r>
              <a:rPr lang="pt-BR" sz="2400" dirty="0">
                <a:solidFill>
                  <a:prstClr val="black"/>
                </a:solidFill>
                <a:latin typeface="Georgia"/>
                <a:ea typeface="Times New Roman"/>
                <a:cs typeface="Times New Roman"/>
              </a:rPr>
              <a:t>	</a:t>
            </a:r>
            <a:r>
              <a:rPr lang="pt-BR" sz="1200" dirty="0" smtClean="0">
                <a:solidFill>
                  <a:prstClr val="black"/>
                </a:solidFill>
                <a:latin typeface="Georgia"/>
                <a:ea typeface="Times New Roman"/>
                <a:cs typeface="Times New Roman"/>
              </a:rPr>
              <a:t>(</a:t>
            </a:r>
            <a:r>
              <a:rPr lang="pt-BR" sz="1200" dirty="0" err="1" smtClean="0">
                <a:solidFill>
                  <a:srgbClr val="0000CC"/>
                </a:solidFill>
                <a:latin typeface="Georgia"/>
                <a:ea typeface="Times New Roman"/>
                <a:cs typeface="Times New Roman"/>
              </a:rPr>
              <a:t>Is</a:t>
            </a:r>
            <a:r>
              <a:rPr lang="pt-BR" sz="1200" dirty="0" smtClean="0">
                <a:solidFill>
                  <a:srgbClr val="0000CC"/>
                </a:solidFill>
                <a:latin typeface="Georgia"/>
                <a:ea typeface="Times New Roman"/>
                <a:cs typeface="Times New Roman"/>
              </a:rPr>
              <a:t> </a:t>
            </a:r>
            <a:r>
              <a:rPr lang="pt-BR" sz="1200" dirty="0">
                <a:solidFill>
                  <a:srgbClr val="0000CC"/>
                </a:solidFill>
                <a:latin typeface="Georgia"/>
                <a:ea typeface="Times New Roman"/>
                <a:cs typeface="Times New Roman"/>
              </a:rPr>
              <a:t>54.1-3; </a:t>
            </a:r>
            <a:r>
              <a:rPr lang="pt-BR" sz="1200" dirty="0" err="1">
                <a:solidFill>
                  <a:srgbClr val="0000CC"/>
                </a:solidFill>
                <a:latin typeface="Georgia"/>
                <a:ea typeface="Times New Roman"/>
                <a:cs typeface="Times New Roman"/>
              </a:rPr>
              <a:t>Gl</a:t>
            </a:r>
            <a:r>
              <a:rPr lang="pt-BR" sz="1200" dirty="0">
                <a:solidFill>
                  <a:srgbClr val="0000CC"/>
                </a:solidFill>
                <a:latin typeface="Georgia"/>
                <a:ea typeface="Times New Roman"/>
                <a:cs typeface="Times New Roman"/>
              </a:rPr>
              <a:t> 4.19, 26-31</a:t>
            </a:r>
            <a:r>
              <a:rPr lang="pt-BR" sz="1200" dirty="0">
                <a:solidFill>
                  <a:prstClr val="black"/>
                </a:solidFill>
                <a:latin typeface="Georgia"/>
                <a:ea typeface="Times New Roman"/>
                <a:cs typeface="Times New Roman"/>
              </a:rPr>
              <a:t>)</a:t>
            </a:r>
          </a:p>
        </p:txBody>
      </p:sp>
    </p:spTree>
    <p:extLst>
      <p:ext uri="{BB962C8B-B14F-4D97-AF65-F5344CB8AC3E}">
        <p14:creationId xmlns:p14="http://schemas.microsoft.com/office/powerpoint/2010/main" val="12447339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908720"/>
            <a:ext cx="8352928" cy="5184576"/>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800" dirty="0" err="1" smtClean="0">
                <a:solidFill>
                  <a:srgbClr val="0000CC"/>
                </a:solidFill>
                <a:latin typeface="Georgia"/>
                <a:ea typeface="Times New Roman"/>
                <a:cs typeface="Times New Roman"/>
              </a:rPr>
              <a:t>Is</a:t>
            </a:r>
            <a:r>
              <a:rPr lang="pt-BR" sz="2800" dirty="0" smtClean="0">
                <a:solidFill>
                  <a:srgbClr val="0000CC"/>
                </a:solidFill>
                <a:latin typeface="Georgia"/>
                <a:ea typeface="Times New Roman"/>
                <a:cs typeface="Times New Roman"/>
              </a:rPr>
              <a:t> 54</a:t>
            </a:r>
            <a:r>
              <a:rPr lang="pt-BR" sz="2800" dirty="0">
                <a:solidFill>
                  <a:srgbClr val="0000CC"/>
                </a:solidFill>
                <a:latin typeface="Georgia"/>
                <a:ea typeface="Times New Roman"/>
                <a:cs typeface="Times New Roman"/>
              </a:rPr>
              <a:t>. 1 </a:t>
            </a:r>
            <a:r>
              <a:rPr lang="pt-BR" sz="2800" dirty="0" smtClean="0">
                <a:solidFill>
                  <a:srgbClr val="0000CC"/>
                </a:solidFill>
                <a:latin typeface="Georgia"/>
                <a:ea typeface="Times New Roman"/>
                <a:cs typeface="Times New Roman"/>
              </a:rPr>
              <a:t> </a:t>
            </a:r>
            <a:r>
              <a:rPr lang="pt-BR" sz="2800" dirty="0">
                <a:solidFill>
                  <a:srgbClr val="0000CC"/>
                </a:solidFill>
                <a:latin typeface="Georgia"/>
                <a:ea typeface="Times New Roman"/>
                <a:cs typeface="Times New Roman"/>
              </a:rPr>
              <a:t>Canta alegremente, ó estéril que não deste à luz! Exulta de prazer com alegre canto e exclama, tu que não tiveste dores de parto! Porque mais são  os filhos da solitária do que os filhos da casada, diz o SENHOR</a:t>
            </a:r>
            <a:r>
              <a:rPr lang="pt-BR" sz="2800" dirty="0" smtClean="0">
                <a:solidFill>
                  <a:srgbClr val="0000CC"/>
                </a:solidFill>
                <a:latin typeface="Georgia"/>
                <a:ea typeface="Times New Roman"/>
                <a:cs typeface="Times New Roman"/>
              </a:rPr>
              <a:t>.   2  Amplia o lugar da tua tenda, e as cortinas das tuas habitações se estendam; não o impeças; alonga as tuas cordas e firma bem as tuas estacas.   3  Porque </a:t>
            </a:r>
            <a:r>
              <a:rPr lang="pt-BR" sz="2800" dirty="0">
                <a:solidFill>
                  <a:srgbClr val="0000CC"/>
                </a:solidFill>
                <a:latin typeface="Georgia"/>
                <a:ea typeface="Times New Roman"/>
                <a:cs typeface="Times New Roman"/>
              </a:rPr>
              <a:t>trasbordarás à mão direita e à esquerda; e a tua posteridade possuirá as nações e fará que sejam habitadas as cidades assoladas</a:t>
            </a:r>
            <a:r>
              <a:rPr lang="pt-BR" sz="2800" dirty="0" smtClean="0">
                <a:solidFill>
                  <a:srgbClr val="0000CC"/>
                </a:solidFill>
                <a:latin typeface="Georgia"/>
                <a:ea typeface="Times New Roman"/>
                <a:cs typeface="Times New Roman"/>
              </a:rPr>
              <a:t>.</a:t>
            </a:r>
            <a:endParaRPr lang="pt-BR" sz="2800" dirty="0">
              <a:solidFill>
                <a:srgbClr val="0000CC"/>
              </a:solidFill>
              <a:latin typeface="Georgia"/>
              <a:ea typeface="Times New Roman"/>
              <a:cs typeface="Times New Roman"/>
            </a:endParaRPr>
          </a:p>
        </p:txBody>
      </p:sp>
    </p:spTree>
    <p:extLst>
      <p:ext uri="{BB962C8B-B14F-4D97-AF65-F5344CB8AC3E}">
        <p14:creationId xmlns:p14="http://schemas.microsoft.com/office/powerpoint/2010/main" val="7805231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76672"/>
            <a:ext cx="8352928" cy="5976664"/>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700" b="1" dirty="0" err="1" smtClean="0">
                <a:solidFill>
                  <a:srgbClr val="0000CC"/>
                </a:solidFill>
                <a:latin typeface="Georgia"/>
                <a:ea typeface="Times New Roman"/>
                <a:cs typeface="Times New Roman"/>
              </a:rPr>
              <a:t>Gl</a:t>
            </a:r>
            <a:r>
              <a:rPr lang="pt-BR" sz="2700" b="1" dirty="0" smtClean="0">
                <a:solidFill>
                  <a:srgbClr val="0000CC"/>
                </a:solidFill>
                <a:latin typeface="Georgia"/>
                <a:ea typeface="Times New Roman"/>
                <a:cs typeface="Times New Roman"/>
              </a:rPr>
              <a:t> </a:t>
            </a:r>
            <a:r>
              <a:rPr lang="pt-BR" sz="2700" b="1" dirty="0">
                <a:solidFill>
                  <a:srgbClr val="0000CC"/>
                </a:solidFill>
                <a:latin typeface="Georgia"/>
                <a:ea typeface="Times New Roman"/>
                <a:cs typeface="Times New Roman"/>
              </a:rPr>
              <a:t>4. </a:t>
            </a:r>
            <a:r>
              <a:rPr lang="pt-BR" sz="2700" b="1" dirty="0" smtClean="0">
                <a:solidFill>
                  <a:srgbClr val="0000CC"/>
                </a:solidFill>
                <a:latin typeface="Georgia"/>
                <a:ea typeface="Times New Roman"/>
                <a:cs typeface="Times New Roman"/>
              </a:rPr>
              <a:t> 19  </a:t>
            </a:r>
            <a:r>
              <a:rPr lang="pt-BR" sz="2700" b="1" dirty="0">
                <a:solidFill>
                  <a:srgbClr val="0000CC"/>
                </a:solidFill>
                <a:latin typeface="Georgia"/>
                <a:ea typeface="Times New Roman"/>
                <a:cs typeface="Times New Roman"/>
              </a:rPr>
              <a:t>Meus filhinhos, por quem de novo sinto as dores de parto, até que Cristo seja formado em vós;</a:t>
            </a:r>
          </a:p>
          <a:p>
            <a:pPr marL="0" lvl="0" indent="0" defTabSz="449263" eaLnBrk="1" hangingPunct="1">
              <a:lnSpc>
                <a:spcPct val="115000"/>
              </a:lnSpc>
              <a:spcBef>
                <a:spcPts val="600"/>
              </a:spcBef>
              <a:spcAft>
                <a:spcPts val="0"/>
              </a:spcAft>
              <a:buClr>
                <a:srgbClr val="FFFFFF"/>
              </a:buClr>
              <a:buSzPct val="100000"/>
              <a:buNone/>
              <a:defRPr/>
            </a:pPr>
            <a:r>
              <a:rPr lang="pt-BR" sz="2800" dirty="0" err="1">
                <a:solidFill>
                  <a:srgbClr val="0000CC"/>
                </a:solidFill>
                <a:latin typeface="Georgia"/>
                <a:ea typeface="Times New Roman"/>
                <a:cs typeface="Times New Roman"/>
              </a:rPr>
              <a:t>Gl</a:t>
            </a:r>
            <a:r>
              <a:rPr lang="pt-BR" sz="2800" dirty="0">
                <a:solidFill>
                  <a:srgbClr val="0000CC"/>
                </a:solidFill>
                <a:latin typeface="Georgia"/>
                <a:ea typeface="Times New Roman"/>
                <a:cs typeface="Times New Roman"/>
              </a:rPr>
              <a:t> 4. </a:t>
            </a:r>
            <a:r>
              <a:rPr lang="pt-BR" sz="2800" dirty="0" smtClean="0">
                <a:solidFill>
                  <a:srgbClr val="0000CC"/>
                </a:solidFill>
                <a:latin typeface="Georgia"/>
                <a:ea typeface="Times New Roman"/>
                <a:cs typeface="Times New Roman"/>
              </a:rPr>
              <a:t>26  Mas </a:t>
            </a:r>
            <a:r>
              <a:rPr lang="pt-BR" sz="2800" dirty="0">
                <a:solidFill>
                  <a:srgbClr val="0000CC"/>
                </a:solidFill>
                <a:latin typeface="Georgia"/>
                <a:ea typeface="Times New Roman"/>
                <a:cs typeface="Times New Roman"/>
              </a:rPr>
              <a:t>a Jerusalém que é de cima é livre, a qual é mãe de todos nós</a:t>
            </a:r>
            <a:r>
              <a:rPr lang="pt-BR" sz="2800" dirty="0" smtClean="0">
                <a:solidFill>
                  <a:srgbClr val="0000CC"/>
                </a:solidFill>
                <a:latin typeface="Georgia"/>
                <a:ea typeface="Times New Roman"/>
                <a:cs typeface="Times New Roman"/>
              </a:rPr>
              <a:t>;  </a:t>
            </a:r>
            <a:r>
              <a:rPr lang="pt-BR" sz="2800" dirty="0" smtClean="0">
                <a:solidFill>
                  <a:srgbClr val="0000CC"/>
                </a:solidFill>
                <a:latin typeface="Georgia"/>
                <a:ea typeface="Times New Roman"/>
                <a:cs typeface="Times New Roman"/>
              </a:rPr>
              <a:t>27 </a:t>
            </a:r>
            <a:r>
              <a:rPr lang="pt-BR" sz="2800" dirty="0">
                <a:solidFill>
                  <a:srgbClr val="0000CC"/>
                </a:solidFill>
                <a:latin typeface="Georgia"/>
                <a:ea typeface="Times New Roman"/>
                <a:cs typeface="Times New Roman"/>
              </a:rPr>
              <a:t>porque está escrito: Alegra-te, estéril, que não dás à luz, esforça-te e clama, tu que não estás de parto; porque os filhos da solitária são mais do que os da que tem marido</a:t>
            </a:r>
            <a:r>
              <a:rPr lang="pt-BR" sz="2800" dirty="0" smtClean="0">
                <a:solidFill>
                  <a:srgbClr val="0000CC"/>
                </a:solidFill>
                <a:latin typeface="Georgia"/>
                <a:ea typeface="Times New Roman"/>
                <a:cs typeface="Times New Roman"/>
              </a:rPr>
              <a:t>.    28  </a:t>
            </a:r>
            <a:r>
              <a:rPr lang="pt-BR" sz="2800" dirty="0">
                <a:solidFill>
                  <a:srgbClr val="0000CC"/>
                </a:solidFill>
                <a:latin typeface="Georgia"/>
                <a:ea typeface="Times New Roman"/>
                <a:cs typeface="Times New Roman"/>
              </a:rPr>
              <a:t>Mas nós, irmãos, somos filhos da promessa, como </a:t>
            </a:r>
            <a:r>
              <a:rPr lang="pt-BR" sz="2800" dirty="0" smtClean="0">
                <a:solidFill>
                  <a:srgbClr val="0000CC"/>
                </a:solidFill>
                <a:latin typeface="Georgia"/>
                <a:ea typeface="Times New Roman"/>
                <a:cs typeface="Times New Roman"/>
              </a:rPr>
              <a:t>Isaque.</a:t>
            </a:r>
          </a:p>
          <a:p>
            <a:pPr marL="0" lvl="0" indent="0" defTabSz="449263" eaLnBrk="1" hangingPunct="1">
              <a:lnSpc>
                <a:spcPct val="115000"/>
              </a:lnSpc>
              <a:spcBef>
                <a:spcPts val="600"/>
              </a:spcBef>
              <a:spcAft>
                <a:spcPts val="0"/>
              </a:spcAft>
              <a:buClr>
                <a:srgbClr val="FFFFFF"/>
              </a:buClr>
              <a:buSzPct val="100000"/>
              <a:buNone/>
              <a:defRPr/>
            </a:pPr>
            <a:r>
              <a:rPr lang="pt-BR" sz="2800" dirty="0" smtClean="0">
                <a:solidFill>
                  <a:srgbClr val="0000CC"/>
                </a:solidFill>
                <a:latin typeface="Georgia"/>
                <a:ea typeface="Times New Roman"/>
                <a:cs typeface="Times New Roman"/>
              </a:rPr>
              <a:t> 31  </a:t>
            </a:r>
            <a:r>
              <a:rPr lang="pt-BR" sz="2800" dirty="0">
                <a:solidFill>
                  <a:srgbClr val="0000CC"/>
                </a:solidFill>
                <a:latin typeface="Georgia"/>
                <a:ea typeface="Times New Roman"/>
                <a:cs typeface="Times New Roman"/>
              </a:rPr>
              <a:t>De maneira que, irmãos, somos filhos não da escrava, mas da livre.</a:t>
            </a:r>
          </a:p>
        </p:txBody>
      </p:sp>
    </p:spTree>
    <p:extLst>
      <p:ext uri="{BB962C8B-B14F-4D97-AF65-F5344CB8AC3E}">
        <p14:creationId xmlns:p14="http://schemas.microsoft.com/office/powerpoint/2010/main" val="30731541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0" y="1412776"/>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38719"/>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b="1" dirty="0">
                <a:solidFill>
                  <a:srgbClr val="993300"/>
                </a:solidFill>
                <a:latin typeface="Book Antiqua"/>
                <a:ea typeface="+mj-ea"/>
              </a:rPr>
              <a:t> </a:t>
            </a:r>
            <a:r>
              <a:rPr lang="pt-BR" sz="3000" b="1" dirty="0">
                <a:solidFill>
                  <a:srgbClr val="993300"/>
                </a:solidFill>
                <a:latin typeface="Book Antiqua"/>
                <a:ea typeface="+mj-ea"/>
              </a:rPr>
              <a:t>LIÇÃO 13: AS BODAS DO </a:t>
            </a:r>
            <a:r>
              <a:rPr lang="pt-BR" sz="3000" b="1" dirty="0" smtClean="0">
                <a:solidFill>
                  <a:srgbClr val="993300"/>
                </a:solidFill>
                <a:latin typeface="Book Antiqua"/>
                <a:ea typeface="+mj-ea"/>
              </a:rPr>
              <a:t>CORDEIRO</a:t>
            </a:r>
          </a:p>
          <a:p>
            <a:pPr lvl="0" defTabSz="914400" fontAlgn="auto">
              <a:lnSpc>
                <a:spcPct val="100000"/>
              </a:lnSpc>
              <a:spcBef>
                <a:spcPts val="0"/>
              </a:spcBef>
              <a:spcAft>
                <a:spcPts val="0"/>
              </a:spcAft>
              <a:buClrTx/>
              <a:buSzTx/>
              <a:defRPr/>
            </a:pPr>
            <a:r>
              <a:rPr lang="pt-BR" sz="2300" b="1" dirty="0">
                <a:solidFill>
                  <a:srgbClr val="006600"/>
                </a:solidFill>
                <a:latin typeface="Arial" charset="0"/>
                <a:ea typeface="Calibri"/>
                <a:cs typeface="Arial" charset="0"/>
              </a:rPr>
              <a:t>	II – O QUE SÃO AS BODAS DO CORDEIRO</a:t>
            </a:r>
          </a:p>
        </p:txBody>
      </p:sp>
      <p:sp>
        <p:nvSpPr>
          <p:cNvPr id="2" name="CaixaDeTexto 1"/>
          <p:cNvSpPr txBox="1"/>
          <p:nvPr/>
        </p:nvSpPr>
        <p:spPr>
          <a:xfrm>
            <a:off x="254719" y="1412776"/>
            <a:ext cx="8136904" cy="4862870"/>
          </a:xfrm>
          <a:prstGeom prst="rect">
            <a:avLst/>
          </a:prstGeom>
          <a:noFill/>
          <a:ln w="28575">
            <a:solidFill>
              <a:srgbClr val="C00000"/>
            </a:solidFill>
          </a:ln>
        </p:spPr>
        <p:txBody>
          <a:bodyPr wrap="square" rtlCol="0">
            <a:spAutoFit/>
          </a:bodyPr>
          <a:lstStyle/>
          <a:p>
            <a:pPr algn="just">
              <a:lnSpc>
                <a:spcPct val="100000"/>
              </a:lnSpc>
            </a:pPr>
            <a:r>
              <a:rPr lang="pt-BR" sz="2200" dirty="0" smtClean="0">
                <a:solidFill>
                  <a:schemeClr val="tx1"/>
                </a:solidFill>
                <a:latin typeface="Georgia"/>
                <a:ea typeface="Times New Roman"/>
                <a:cs typeface="Times New Roman"/>
              </a:rPr>
              <a:t>	3</a:t>
            </a:r>
            <a:r>
              <a:rPr lang="pt-BR" sz="2200" dirty="0">
                <a:solidFill>
                  <a:schemeClr val="tx1"/>
                </a:solidFill>
                <a:latin typeface="Georgia"/>
                <a:ea typeface="Times New Roman"/>
                <a:cs typeface="Times New Roman"/>
              </a:rPr>
              <a:t>. CARACTERÍSTICAS DAS </a:t>
            </a:r>
            <a:r>
              <a:rPr lang="pt-BR" sz="2200" dirty="0" smtClean="0">
                <a:solidFill>
                  <a:schemeClr val="tx1"/>
                </a:solidFill>
                <a:latin typeface="Georgia"/>
                <a:ea typeface="Times New Roman"/>
                <a:cs typeface="Times New Roman"/>
              </a:rPr>
              <a:t>BODAS</a:t>
            </a:r>
          </a:p>
          <a:p>
            <a:pPr algn="just">
              <a:lnSpc>
                <a:spcPct val="100000"/>
              </a:lnSpc>
            </a:pPr>
            <a:r>
              <a:rPr lang="pt-BR" sz="2400" dirty="0" smtClean="0">
                <a:solidFill>
                  <a:schemeClr val="tx1"/>
                </a:solidFill>
                <a:latin typeface="Georgia"/>
                <a:ea typeface="Times New Roman"/>
                <a:cs typeface="Times New Roman"/>
              </a:rPr>
              <a:t>	De </a:t>
            </a:r>
            <a:r>
              <a:rPr lang="pt-BR" sz="2400" dirty="0">
                <a:solidFill>
                  <a:schemeClr val="tx1"/>
                </a:solidFill>
                <a:latin typeface="Georgia"/>
                <a:ea typeface="Times New Roman"/>
                <a:cs typeface="Times New Roman"/>
              </a:rPr>
              <a:t>acordo com a parábola das dez virgens, as bodas se dão “</a:t>
            </a:r>
            <a:r>
              <a:rPr lang="pt-BR" sz="2400" dirty="0">
                <a:solidFill>
                  <a:srgbClr val="0000CC"/>
                </a:solidFill>
                <a:latin typeface="Georgia"/>
                <a:ea typeface="Times New Roman"/>
                <a:cs typeface="Times New Roman"/>
              </a:rPr>
              <a:t>à meia-noite</a:t>
            </a:r>
            <a:r>
              <a:rPr lang="pt-BR" sz="2400" dirty="0">
                <a:solidFill>
                  <a:schemeClr val="tx1"/>
                </a:solidFill>
                <a:latin typeface="Georgia"/>
                <a:ea typeface="Times New Roman"/>
                <a:cs typeface="Times New Roman"/>
              </a:rPr>
              <a:t>”. Esta expressão representa o clímax da esperança da igreja. É quando o esposo vem ao encontro das virgens, ou o rei entra para ver os </a:t>
            </a:r>
            <a:r>
              <a:rPr lang="pt-BR" sz="2400" dirty="0" smtClean="0">
                <a:solidFill>
                  <a:schemeClr val="tx1"/>
                </a:solidFill>
                <a:latin typeface="Georgia"/>
                <a:ea typeface="Times New Roman"/>
                <a:cs typeface="Times New Roman"/>
              </a:rPr>
              <a:t>convidados. </a:t>
            </a:r>
            <a:r>
              <a:rPr lang="pt-BR" sz="2400" dirty="0">
                <a:solidFill>
                  <a:schemeClr val="tx1"/>
                </a:solidFill>
                <a:latin typeface="Georgia"/>
                <a:ea typeface="Times New Roman"/>
                <a:cs typeface="Times New Roman"/>
              </a:rPr>
              <a:t>Em outras palavras, é quando Deus terá julgado o mundo dos ímpios, e a Igreja estará pronta para se encontrar com </a:t>
            </a:r>
            <a:r>
              <a:rPr lang="pt-BR" sz="2400" dirty="0" smtClean="0">
                <a:solidFill>
                  <a:schemeClr val="tx1"/>
                </a:solidFill>
                <a:latin typeface="Georgia"/>
                <a:ea typeface="Times New Roman"/>
                <a:cs typeface="Times New Roman"/>
              </a:rPr>
              <a:t>Cristo. </a:t>
            </a:r>
            <a:r>
              <a:rPr lang="pt-BR" sz="2400" dirty="0">
                <a:solidFill>
                  <a:schemeClr val="tx1"/>
                </a:solidFill>
                <a:latin typeface="Georgia"/>
                <a:ea typeface="Times New Roman"/>
                <a:cs typeface="Times New Roman"/>
              </a:rPr>
              <a:t>Esse evento acontecerá no Céu, pois é o lugar mais adequado para o encontro de Cristo com a Sua Igreja </a:t>
            </a:r>
            <a:r>
              <a:rPr lang="pt-BR" sz="2400" dirty="0" smtClean="0">
                <a:solidFill>
                  <a:schemeClr val="tx1"/>
                </a:solidFill>
                <a:latin typeface="Georgia"/>
                <a:ea typeface="Times New Roman"/>
                <a:cs typeface="Times New Roman"/>
              </a:rPr>
              <a:t>glorificada. </a:t>
            </a:r>
            <a:r>
              <a:rPr lang="pt-BR" sz="2400" dirty="0">
                <a:solidFill>
                  <a:schemeClr val="tx1"/>
                </a:solidFill>
                <a:latin typeface="Georgia"/>
                <a:ea typeface="Times New Roman"/>
                <a:cs typeface="Times New Roman"/>
              </a:rPr>
              <a:t>Por outro lado, observemos que as bodas já estão </a:t>
            </a:r>
            <a:r>
              <a:rPr lang="pt-BR" sz="2400" dirty="0" smtClean="0">
                <a:solidFill>
                  <a:schemeClr val="tx1"/>
                </a:solidFill>
                <a:latin typeface="Georgia"/>
                <a:ea typeface="Times New Roman"/>
                <a:cs typeface="Times New Roman"/>
              </a:rPr>
              <a:t>prontas, </a:t>
            </a:r>
            <a:r>
              <a:rPr lang="pt-BR" sz="2400" dirty="0">
                <a:solidFill>
                  <a:schemeClr val="tx1"/>
                </a:solidFill>
                <a:latin typeface="Georgia"/>
                <a:ea typeface="Times New Roman"/>
                <a:cs typeface="Times New Roman"/>
              </a:rPr>
              <a:t>mesmo agora quando </a:t>
            </a:r>
            <a:r>
              <a:rPr lang="pt-BR" sz="2400" dirty="0" smtClean="0">
                <a:solidFill>
                  <a:schemeClr val="tx1"/>
                </a:solidFill>
                <a:latin typeface="Georgia"/>
                <a:ea typeface="Times New Roman"/>
                <a:cs typeface="Times New Roman"/>
              </a:rPr>
              <a:t>evangelizamos. </a:t>
            </a:r>
            <a:r>
              <a:rPr lang="pt-BR" sz="2400" dirty="0">
                <a:solidFill>
                  <a:schemeClr val="tx1"/>
                </a:solidFill>
                <a:latin typeface="Georgia"/>
                <a:ea typeface="Times New Roman"/>
                <a:cs typeface="Times New Roman"/>
              </a:rPr>
              <a:t>Falta a casa se </a:t>
            </a:r>
            <a:r>
              <a:rPr lang="pt-BR" sz="2400" dirty="0" smtClean="0">
                <a:solidFill>
                  <a:schemeClr val="tx1"/>
                </a:solidFill>
                <a:latin typeface="Georgia"/>
                <a:ea typeface="Times New Roman"/>
                <a:cs typeface="Times New Roman"/>
              </a:rPr>
              <a:t>encher </a:t>
            </a:r>
            <a:r>
              <a:rPr lang="pt-BR" sz="2400" dirty="0">
                <a:solidFill>
                  <a:schemeClr val="tx1"/>
                </a:solidFill>
                <a:latin typeface="Georgia"/>
                <a:ea typeface="Times New Roman"/>
                <a:cs typeface="Times New Roman"/>
              </a:rPr>
              <a:t>e os que vieram se </a:t>
            </a:r>
            <a:r>
              <a:rPr lang="pt-BR" sz="2400" dirty="0" smtClean="0">
                <a:solidFill>
                  <a:schemeClr val="tx1"/>
                </a:solidFill>
                <a:latin typeface="Georgia"/>
                <a:ea typeface="Times New Roman"/>
                <a:cs typeface="Times New Roman"/>
              </a:rPr>
              <a:t>prepararem.</a:t>
            </a:r>
            <a:r>
              <a:rPr lang="pt-BR" sz="1200" dirty="0" smtClean="0">
                <a:solidFill>
                  <a:schemeClr val="tx1"/>
                </a:solidFill>
                <a:latin typeface="Georgia"/>
                <a:ea typeface="Times New Roman"/>
                <a:cs typeface="Times New Roman"/>
              </a:rPr>
              <a:t> </a:t>
            </a:r>
          </a:p>
          <a:p>
            <a:pPr algn="just">
              <a:lnSpc>
                <a:spcPct val="100000"/>
              </a:lnSpc>
            </a:pPr>
            <a:r>
              <a:rPr lang="pt-BR" sz="1200" dirty="0" smtClean="0">
                <a:solidFill>
                  <a:schemeClr val="tx1"/>
                </a:solidFill>
                <a:latin typeface="Georgia"/>
                <a:ea typeface="Times New Roman"/>
                <a:cs typeface="Times New Roman"/>
              </a:rPr>
              <a:t>(</a:t>
            </a:r>
            <a:r>
              <a:rPr lang="pt-BR" sz="1200" dirty="0" err="1" smtClean="0">
                <a:solidFill>
                  <a:srgbClr val="0000CC"/>
                </a:solidFill>
                <a:latin typeface="Georgia"/>
                <a:ea typeface="Times New Roman"/>
                <a:cs typeface="Times New Roman"/>
              </a:rPr>
              <a:t>Ap</a:t>
            </a:r>
            <a:r>
              <a:rPr lang="pt-BR" sz="1200" dirty="0" smtClean="0">
                <a:solidFill>
                  <a:srgbClr val="0000CC"/>
                </a:solidFill>
                <a:latin typeface="Georgia"/>
                <a:ea typeface="Times New Roman"/>
                <a:cs typeface="Times New Roman"/>
              </a:rPr>
              <a:t> 19.6-8; </a:t>
            </a:r>
            <a:r>
              <a:rPr lang="pt-BR" sz="1200" dirty="0" err="1" smtClean="0">
                <a:solidFill>
                  <a:srgbClr val="0000CC"/>
                </a:solidFill>
                <a:latin typeface="Georgia"/>
                <a:ea typeface="Times New Roman"/>
                <a:cs typeface="Times New Roman"/>
              </a:rPr>
              <a:t>Ap</a:t>
            </a:r>
            <a:r>
              <a:rPr lang="pt-BR" sz="1200" dirty="0" smtClean="0">
                <a:solidFill>
                  <a:srgbClr val="0000CC"/>
                </a:solidFill>
                <a:latin typeface="Georgia"/>
                <a:ea typeface="Times New Roman"/>
                <a:cs typeface="Times New Roman"/>
              </a:rPr>
              <a:t> </a:t>
            </a:r>
            <a:r>
              <a:rPr lang="pt-BR" sz="1200" dirty="0">
                <a:solidFill>
                  <a:srgbClr val="0000CC"/>
                </a:solidFill>
                <a:latin typeface="Georgia"/>
                <a:ea typeface="Times New Roman"/>
                <a:cs typeface="Times New Roman"/>
              </a:rPr>
              <a:t>21.2, </a:t>
            </a:r>
            <a:r>
              <a:rPr lang="pt-BR" sz="1200" dirty="0" smtClean="0">
                <a:solidFill>
                  <a:srgbClr val="0000CC"/>
                </a:solidFill>
                <a:latin typeface="Georgia"/>
                <a:ea typeface="Times New Roman"/>
                <a:cs typeface="Times New Roman"/>
              </a:rPr>
              <a:t>9-10;  </a:t>
            </a:r>
            <a:r>
              <a:rPr lang="pt-BR" sz="1200" dirty="0" err="1" smtClean="0">
                <a:solidFill>
                  <a:srgbClr val="0000CC"/>
                </a:solidFill>
                <a:latin typeface="Georgia"/>
                <a:ea typeface="Times New Roman"/>
                <a:cs typeface="Times New Roman"/>
              </a:rPr>
              <a:t>Is</a:t>
            </a:r>
            <a:r>
              <a:rPr lang="pt-BR" sz="1200" dirty="0" smtClean="0">
                <a:solidFill>
                  <a:srgbClr val="0000CC"/>
                </a:solidFill>
                <a:latin typeface="Georgia"/>
                <a:ea typeface="Times New Roman"/>
                <a:cs typeface="Times New Roman"/>
              </a:rPr>
              <a:t> </a:t>
            </a:r>
            <a:r>
              <a:rPr lang="pt-BR" sz="1200" dirty="0">
                <a:solidFill>
                  <a:srgbClr val="0000CC"/>
                </a:solidFill>
                <a:latin typeface="Georgia"/>
                <a:ea typeface="Times New Roman"/>
                <a:cs typeface="Times New Roman"/>
              </a:rPr>
              <a:t>55.1, 6; </a:t>
            </a:r>
            <a:r>
              <a:rPr lang="pt-BR" sz="1200" dirty="0" err="1">
                <a:solidFill>
                  <a:srgbClr val="0000CC"/>
                </a:solidFill>
                <a:latin typeface="Georgia"/>
                <a:ea typeface="Times New Roman"/>
                <a:cs typeface="Times New Roman"/>
              </a:rPr>
              <a:t>Ap</a:t>
            </a:r>
            <a:r>
              <a:rPr lang="pt-BR" sz="1200" dirty="0">
                <a:solidFill>
                  <a:srgbClr val="0000CC"/>
                </a:solidFill>
                <a:latin typeface="Georgia"/>
                <a:ea typeface="Times New Roman"/>
                <a:cs typeface="Times New Roman"/>
              </a:rPr>
              <a:t> </a:t>
            </a:r>
            <a:r>
              <a:rPr lang="pt-BR" sz="1200" dirty="0" smtClean="0">
                <a:solidFill>
                  <a:srgbClr val="0000CC"/>
                </a:solidFill>
                <a:latin typeface="Georgia"/>
                <a:ea typeface="Times New Roman"/>
                <a:cs typeface="Times New Roman"/>
              </a:rPr>
              <a:t>22.17;  </a:t>
            </a:r>
            <a:r>
              <a:rPr lang="pt-BR" sz="1200" dirty="0">
                <a:solidFill>
                  <a:srgbClr val="0000CC"/>
                </a:solidFill>
                <a:latin typeface="Georgia"/>
                <a:ea typeface="Times New Roman"/>
                <a:cs typeface="Times New Roman"/>
              </a:rPr>
              <a:t>2 </a:t>
            </a:r>
            <a:r>
              <a:rPr lang="pt-BR" sz="1200" dirty="0" err="1">
                <a:solidFill>
                  <a:srgbClr val="0000CC"/>
                </a:solidFill>
                <a:latin typeface="Georgia"/>
                <a:ea typeface="Times New Roman"/>
                <a:cs typeface="Times New Roman"/>
              </a:rPr>
              <a:t>Co</a:t>
            </a:r>
            <a:r>
              <a:rPr lang="pt-BR" sz="1200" dirty="0">
                <a:solidFill>
                  <a:srgbClr val="0000CC"/>
                </a:solidFill>
                <a:latin typeface="Georgia"/>
                <a:ea typeface="Times New Roman"/>
                <a:cs typeface="Times New Roman"/>
              </a:rPr>
              <a:t> 11.2; </a:t>
            </a:r>
            <a:r>
              <a:rPr lang="pt-BR" sz="1200" dirty="0" err="1">
                <a:solidFill>
                  <a:srgbClr val="0000CC"/>
                </a:solidFill>
                <a:latin typeface="Georgia"/>
                <a:ea typeface="Times New Roman"/>
                <a:cs typeface="Times New Roman"/>
              </a:rPr>
              <a:t>Fp</a:t>
            </a:r>
            <a:r>
              <a:rPr lang="pt-BR" sz="1200" dirty="0">
                <a:solidFill>
                  <a:srgbClr val="0000CC"/>
                </a:solidFill>
                <a:latin typeface="Georgia"/>
                <a:ea typeface="Times New Roman"/>
                <a:cs typeface="Times New Roman"/>
              </a:rPr>
              <a:t> </a:t>
            </a:r>
            <a:r>
              <a:rPr lang="pt-BR" sz="1200" dirty="0" smtClean="0">
                <a:solidFill>
                  <a:srgbClr val="0000CC"/>
                </a:solidFill>
                <a:latin typeface="Georgia"/>
                <a:ea typeface="Times New Roman"/>
                <a:cs typeface="Times New Roman"/>
              </a:rPr>
              <a:t>1.6)</a:t>
            </a:r>
            <a:r>
              <a:rPr lang="pt-BR" sz="1200" dirty="0" smtClean="0">
                <a:solidFill>
                  <a:schemeClr val="tx1"/>
                </a:solidFill>
                <a:latin typeface="Georgia"/>
                <a:ea typeface="Times New Roman"/>
                <a:cs typeface="Times New Roman"/>
              </a:rPr>
              <a:t>.</a:t>
            </a:r>
            <a:endParaRPr lang="pt-BR" sz="12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12907382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120680"/>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dirty="0" err="1" smtClean="0">
                <a:solidFill>
                  <a:srgbClr val="0000CC"/>
                </a:solidFill>
                <a:latin typeface="Georgia"/>
                <a:ea typeface="Times New Roman"/>
                <a:cs typeface="Times New Roman"/>
              </a:rPr>
              <a:t>Ap</a:t>
            </a:r>
            <a:r>
              <a:rPr lang="pt-BR" dirty="0" smtClean="0">
                <a:solidFill>
                  <a:srgbClr val="0000CC"/>
                </a:solidFill>
                <a:latin typeface="Georgia"/>
                <a:ea typeface="Times New Roman"/>
                <a:cs typeface="Times New Roman"/>
              </a:rPr>
              <a:t> 19</a:t>
            </a:r>
            <a:r>
              <a:rPr lang="pt-BR" dirty="0">
                <a:solidFill>
                  <a:srgbClr val="0000CC"/>
                </a:solidFill>
                <a:latin typeface="Georgia"/>
                <a:ea typeface="Times New Roman"/>
                <a:cs typeface="Times New Roman"/>
              </a:rPr>
              <a:t>. 6  E ouvi como que a voz de uma grande multidão, e como que a voz de muitas águas, e como que a voz de grandes trovões, que dizia: Aleluia! Pois já o Senhor, Deus Todo-poderoso, reina</a:t>
            </a:r>
            <a:r>
              <a:rPr lang="pt-BR" dirty="0" smtClean="0">
                <a:solidFill>
                  <a:srgbClr val="0000CC"/>
                </a:solidFill>
                <a:latin typeface="Georgia"/>
                <a:ea typeface="Times New Roman"/>
                <a:cs typeface="Times New Roman"/>
              </a:rPr>
              <a:t>.   7  </a:t>
            </a:r>
            <a:r>
              <a:rPr lang="pt-BR" dirty="0">
                <a:solidFill>
                  <a:srgbClr val="0000CC"/>
                </a:solidFill>
                <a:latin typeface="Georgia"/>
                <a:ea typeface="Times New Roman"/>
                <a:cs typeface="Times New Roman"/>
              </a:rPr>
              <a:t>Regozijemo-nos, e alegremo-nos, e demos-lhe glória, porque vindas são as bodas do Cordeiro, e já a sua esposa se aprontou</a:t>
            </a:r>
            <a:r>
              <a:rPr lang="pt-BR" dirty="0" smtClean="0">
                <a:solidFill>
                  <a:srgbClr val="0000CC"/>
                </a:solidFill>
                <a:latin typeface="Georgia"/>
                <a:ea typeface="Times New Roman"/>
                <a:cs typeface="Times New Roman"/>
              </a:rPr>
              <a:t>.   8  </a:t>
            </a:r>
            <a:r>
              <a:rPr lang="pt-BR" dirty="0">
                <a:solidFill>
                  <a:srgbClr val="0000CC"/>
                </a:solidFill>
                <a:latin typeface="Georgia"/>
                <a:ea typeface="Times New Roman"/>
                <a:cs typeface="Times New Roman"/>
              </a:rPr>
              <a:t>E foi-lhe dado que se vestisse de linho fino, puro e resplandecente; porque o linho fino são as justiças dos santos</a:t>
            </a:r>
            <a:r>
              <a:rPr lang="pt-BR" dirty="0" smtClean="0">
                <a:solidFill>
                  <a:srgbClr val="0000CC"/>
                </a:solidFill>
                <a:latin typeface="Georgia"/>
                <a:ea typeface="Times New Roman"/>
                <a:cs typeface="Times New Roman"/>
              </a:rPr>
              <a:t>.</a:t>
            </a:r>
          </a:p>
          <a:p>
            <a:pPr marL="0" lvl="0" indent="0" defTabSz="449263" eaLnBrk="1" hangingPunct="1">
              <a:lnSpc>
                <a:spcPct val="115000"/>
              </a:lnSpc>
              <a:spcBef>
                <a:spcPts val="600"/>
              </a:spcBef>
              <a:spcAft>
                <a:spcPts val="0"/>
              </a:spcAft>
              <a:buClr>
                <a:srgbClr val="FFFFFF"/>
              </a:buClr>
              <a:buSzPct val="100000"/>
              <a:buNone/>
              <a:defRPr/>
            </a:pPr>
            <a:r>
              <a:rPr lang="pt-BR" sz="2300" dirty="0" err="1" smtClean="0">
                <a:solidFill>
                  <a:srgbClr val="9900CC"/>
                </a:solidFill>
                <a:latin typeface="Georgia"/>
                <a:ea typeface="Times New Roman"/>
                <a:cs typeface="Times New Roman"/>
              </a:rPr>
              <a:t>Ap</a:t>
            </a:r>
            <a:r>
              <a:rPr lang="pt-BR" sz="2300" dirty="0" smtClean="0">
                <a:solidFill>
                  <a:srgbClr val="9900CC"/>
                </a:solidFill>
                <a:latin typeface="Georgia"/>
                <a:ea typeface="Times New Roman"/>
                <a:cs typeface="Times New Roman"/>
              </a:rPr>
              <a:t> </a:t>
            </a:r>
            <a:r>
              <a:rPr lang="pt-BR" sz="2300" dirty="0">
                <a:solidFill>
                  <a:srgbClr val="9900CC"/>
                </a:solidFill>
                <a:latin typeface="Georgia"/>
                <a:ea typeface="Times New Roman"/>
                <a:cs typeface="Times New Roman"/>
              </a:rPr>
              <a:t>21. 2  E eu, João, vi a Santa Cidade, a nova Jerusalém, que de Deus descia do céu, adereçada como uma esposa ataviada para o seu marido</a:t>
            </a:r>
            <a:r>
              <a:rPr lang="pt-BR" sz="2300" dirty="0" smtClean="0">
                <a:solidFill>
                  <a:srgbClr val="9900CC"/>
                </a:solidFill>
                <a:latin typeface="Georgia"/>
                <a:ea typeface="Times New Roman"/>
                <a:cs typeface="Times New Roman"/>
              </a:rPr>
              <a:t>.  </a:t>
            </a:r>
          </a:p>
          <a:p>
            <a:pPr marL="0" lvl="0" indent="0" defTabSz="449263" eaLnBrk="1" hangingPunct="1">
              <a:lnSpc>
                <a:spcPct val="115000"/>
              </a:lnSpc>
              <a:spcBef>
                <a:spcPts val="600"/>
              </a:spcBef>
              <a:spcAft>
                <a:spcPts val="0"/>
              </a:spcAft>
              <a:buClr>
                <a:srgbClr val="FFFFFF"/>
              </a:buClr>
              <a:buSzPct val="100000"/>
              <a:buNone/>
              <a:defRPr/>
            </a:pPr>
            <a:r>
              <a:rPr lang="pt-BR" sz="2300" dirty="0" smtClean="0">
                <a:solidFill>
                  <a:srgbClr val="9900CC"/>
                </a:solidFill>
                <a:latin typeface="Georgia"/>
                <a:ea typeface="Times New Roman"/>
                <a:cs typeface="Times New Roman"/>
              </a:rPr>
              <a:t>9 E </a:t>
            </a:r>
            <a:r>
              <a:rPr lang="pt-BR" sz="2300" dirty="0">
                <a:solidFill>
                  <a:srgbClr val="9900CC"/>
                </a:solidFill>
                <a:latin typeface="Georgia"/>
                <a:ea typeface="Times New Roman"/>
                <a:cs typeface="Times New Roman"/>
              </a:rPr>
              <a:t>veio um dos sete anjos que tinham as sete taças cheias das últimas sete pragas e falou comigo, dizendo: Vem, mostrar-te-ei a esposa, a mulher do Cordeiro</a:t>
            </a:r>
            <a:r>
              <a:rPr lang="pt-BR" sz="2300" dirty="0" smtClean="0">
                <a:solidFill>
                  <a:srgbClr val="9900CC"/>
                </a:solidFill>
                <a:latin typeface="Georgia"/>
                <a:ea typeface="Times New Roman"/>
                <a:cs typeface="Times New Roman"/>
              </a:rPr>
              <a:t>.   10  </a:t>
            </a:r>
            <a:r>
              <a:rPr lang="pt-BR" sz="2300" dirty="0">
                <a:solidFill>
                  <a:srgbClr val="9900CC"/>
                </a:solidFill>
                <a:latin typeface="Georgia"/>
                <a:ea typeface="Times New Roman"/>
                <a:cs typeface="Times New Roman"/>
              </a:rPr>
              <a:t>E levou-me em espírito a um grande e alto monte e mostrou-me a grande cidade, a santa Jerusalém, que de Deus descia do céu</a:t>
            </a:r>
            <a:r>
              <a:rPr lang="pt-BR" sz="2300" dirty="0" smtClean="0">
                <a:solidFill>
                  <a:srgbClr val="9900CC"/>
                </a:solidFill>
                <a:latin typeface="Georgia"/>
                <a:ea typeface="Times New Roman"/>
                <a:cs typeface="Times New Roman"/>
              </a:rPr>
              <a:t>.</a:t>
            </a:r>
            <a:endParaRPr lang="pt-BR" sz="2300" dirty="0" smtClean="0">
              <a:solidFill>
                <a:srgbClr val="9900CC"/>
              </a:solidFill>
              <a:latin typeface="Arial" charset="0"/>
              <a:ea typeface="Calibri"/>
              <a:cs typeface="Arial" charset="0"/>
            </a:endParaRPr>
          </a:p>
        </p:txBody>
      </p:sp>
    </p:spTree>
    <p:extLst>
      <p:ext uri="{BB962C8B-B14F-4D97-AF65-F5344CB8AC3E}">
        <p14:creationId xmlns:p14="http://schemas.microsoft.com/office/powerpoint/2010/main" val="39200980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120680"/>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300" dirty="0" err="1" smtClean="0">
                <a:solidFill>
                  <a:srgbClr val="0000CC"/>
                </a:solidFill>
                <a:latin typeface="Georgia"/>
                <a:ea typeface="Times New Roman"/>
                <a:cs typeface="Times New Roman"/>
              </a:rPr>
              <a:t>Is</a:t>
            </a:r>
            <a:r>
              <a:rPr lang="pt-BR" sz="2300" dirty="0" smtClean="0">
                <a:solidFill>
                  <a:srgbClr val="0000CC"/>
                </a:solidFill>
                <a:latin typeface="Georgia"/>
                <a:ea typeface="Times New Roman"/>
                <a:cs typeface="Times New Roman"/>
              </a:rPr>
              <a:t> </a:t>
            </a:r>
            <a:r>
              <a:rPr lang="pt-BR" sz="2300" dirty="0">
                <a:solidFill>
                  <a:srgbClr val="0000CC"/>
                </a:solidFill>
                <a:latin typeface="Georgia"/>
                <a:ea typeface="Times New Roman"/>
                <a:cs typeface="Times New Roman"/>
              </a:rPr>
              <a:t>55. 1 </a:t>
            </a:r>
            <a:r>
              <a:rPr lang="pt-BR" sz="2300" dirty="0" smtClean="0">
                <a:solidFill>
                  <a:srgbClr val="0000CC"/>
                </a:solidFill>
                <a:latin typeface="Georgia"/>
                <a:ea typeface="Times New Roman"/>
                <a:cs typeface="Times New Roman"/>
              </a:rPr>
              <a:t> </a:t>
            </a:r>
            <a:r>
              <a:rPr lang="pt-BR" sz="2300" dirty="0">
                <a:solidFill>
                  <a:srgbClr val="0000CC"/>
                </a:solidFill>
                <a:latin typeface="Georgia"/>
                <a:ea typeface="Times New Roman"/>
                <a:cs typeface="Times New Roman"/>
              </a:rPr>
              <a:t>Ó vós todos os que tendes sede, vinde às águas, e vós que não tendes dinheiro, vinde, comprai e comei; sim, vinde e comprai, sem dinheiro e sem preço, vinho e leite</a:t>
            </a:r>
            <a:r>
              <a:rPr lang="pt-BR" sz="2300" dirty="0" smtClean="0">
                <a:solidFill>
                  <a:srgbClr val="0000CC"/>
                </a:solidFill>
                <a:latin typeface="Georgia"/>
                <a:ea typeface="Times New Roman"/>
                <a:cs typeface="Times New Roman"/>
              </a:rPr>
              <a:t>.   </a:t>
            </a:r>
          </a:p>
          <a:p>
            <a:pPr marL="0" lvl="0" indent="0" defTabSz="449263" eaLnBrk="1" hangingPunct="1">
              <a:lnSpc>
                <a:spcPct val="115000"/>
              </a:lnSpc>
              <a:spcBef>
                <a:spcPts val="600"/>
              </a:spcBef>
              <a:spcAft>
                <a:spcPts val="0"/>
              </a:spcAft>
              <a:buClr>
                <a:srgbClr val="FFFFFF"/>
              </a:buClr>
              <a:buSzPct val="100000"/>
              <a:buNone/>
              <a:defRPr/>
            </a:pPr>
            <a:r>
              <a:rPr lang="pt-BR" sz="2300" dirty="0" smtClean="0">
                <a:solidFill>
                  <a:srgbClr val="0000CC"/>
                </a:solidFill>
                <a:latin typeface="Georgia"/>
                <a:ea typeface="Times New Roman"/>
                <a:cs typeface="Times New Roman"/>
              </a:rPr>
              <a:t>6  </a:t>
            </a:r>
            <a:r>
              <a:rPr lang="pt-BR" sz="2300" dirty="0">
                <a:solidFill>
                  <a:srgbClr val="0000CC"/>
                </a:solidFill>
                <a:latin typeface="Georgia"/>
                <a:ea typeface="Times New Roman"/>
                <a:cs typeface="Times New Roman"/>
              </a:rPr>
              <a:t>Buscai ao SENHOR enquanto se pode achar, invocai-o enquanto está perto.</a:t>
            </a:r>
          </a:p>
          <a:p>
            <a:pPr marL="0" lvl="0" indent="0" defTabSz="449263" eaLnBrk="1" hangingPunct="1">
              <a:lnSpc>
                <a:spcPct val="115000"/>
              </a:lnSpc>
              <a:spcBef>
                <a:spcPts val="600"/>
              </a:spcBef>
              <a:spcAft>
                <a:spcPts val="0"/>
              </a:spcAft>
              <a:buClr>
                <a:srgbClr val="FFFFFF"/>
              </a:buClr>
              <a:buSzPct val="100000"/>
              <a:buNone/>
              <a:defRPr/>
            </a:pPr>
            <a:r>
              <a:rPr lang="pt-BR" sz="2400" dirty="0" err="1" smtClean="0">
                <a:solidFill>
                  <a:srgbClr val="9900CC"/>
                </a:solidFill>
                <a:latin typeface="Georgia"/>
                <a:ea typeface="Times New Roman"/>
                <a:cs typeface="Times New Roman"/>
              </a:rPr>
              <a:t>Ap</a:t>
            </a:r>
            <a:r>
              <a:rPr lang="pt-BR" sz="2400" dirty="0" smtClean="0">
                <a:solidFill>
                  <a:srgbClr val="9900CC"/>
                </a:solidFill>
                <a:latin typeface="Georgia"/>
                <a:ea typeface="Times New Roman"/>
                <a:cs typeface="Times New Roman"/>
              </a:rPr>
              <a:t> 22</a:t>
            </a:r>
            <a:r>
              <a:rPr lang="pt-BR" sz="2400" dirty="0">
                <a:solidFill>
                  <a:srgbClr val="9900CC"/>
                </a:solidFill>
                <a:latin typeface="Georgia"/>
                <a:ea typeface="Times New Roman"/>
                <a:cs typeface="Times New Roman"/>
              </a:rPr>
              <a:t>. 17  E o Espírito e a esposa dizem: Vem! E quem ouve diga: Vem! E quem tem sede venha; e quem quiser tome de graça da água da vida</a:t>
            </a:r>
            <a:r>
              <a:rPr lang="pt-BR" sz="2400" dirty="0" smtClean="0">
                <a:solidFill>
                  <a:srgbClr val="9900CC"/>
                </a:solidFill>
                <a:latin typeface="Georgia"/>
                <a:ea typeface="Times New Roman"/>
                <a:cs typeface="Times New Roman"/>
              </a:rPr>
              <a:t>.</a:t>
            </a:r>
          </a:p>
          <a:p>
            <a:pPr marL="0" lvl="0" indent="0" defTabSz="449263" eaLnBrk="1" hangingPunct="1">
              <a:lnSpc>
                <a:spcPct val="115000"/>
              </a:lnSpc>
              <a:spcBef>
                <a:spcPts val="600"/>
              </a:spcBef>
              <a:spcAft>
                <a:spcPts val="0"/>
              </a:spcAft>
              <a:buClr>
                <a:srgbClr val="FFFFFF"/>
              </a:buClr>
              <a:buSzPct val="100000"/>
              <a:buNone/>
              <a:defRPr/>
            </a:pPr>
            <a:r>
              <a:rPr lang="pt-BR" sz="2400" dirty="0" smtClean="0">
                <a:solidFill>
                  <a:srgbClr val="0000CC"/>
                </a:solidFill>
                <a:latin typeface="Georgia"/>
                <a:ea typeface="Times New Roman"/>
                <a:cs typeface="Times New Roman"/>
              </a:rPr>
              <a:t>2 </a:t>
            </a:r>
            <a:r>
              <a:rPr lang="pt-BR" sz="2400" dirty="0" err="1">
                <a:solidFill>
                  <a:srgbClr val="0000CC"/>
                </a:solidFill>
                <a:latin typeface="Georgia"/>
                <a:ea typeface="Times New Roman"/>
                <a:cs typeface="Times New Roman"/>
              </a:rPr>
              <a:t>Co</a:t>
            </a:r>
            <a:r>
              <a:rPr lang="pt-BR" sz="2400" dirty="0">
                <a:solidFill>
                  <a:srgbClr val="0000CC"/>
                </a:solidFill>
                <a:latin typeface="Georgia"/>
                <a:ea typeface="Times New Roman"/>
                <a:cs typeface="Times New Roman"/>
              </a:rPr>
              <a:t> </a:t>
            </a:r>
            <a:r>
              <a:rPr lang="pt-BR" sz="2400" dirty="0" smtClean="0">
                <a:solidFill>
                  <a:srgbClr val="0000CC"/>
                </a:solidFill>
                <a:latin typeface="Georgia"/>
                <a:ea typeface="Times New Roman"/>
                <a:cs typeface="Times New Roman"/>
              </a:rPr>
              <a:t>11</a:t>
            </a:r>
            <a:r>
              <a:rPr lang="pt-BR" sz="2400" dirty="0">
                <a:solidFill>
                  <a:srgbClr val="0000CC"/>
                </a:solidFill>
                <a:latin typeface="Georgia"/>
                <a:ea typeface="Times New Roman"/>
                <a:cs typeface="Times New Roman"/>
              </a:rPr>
              <a:t>. 2  Porque estou zeloso de vós com zelo de Deus; porque vos tenho preparado para vos apresentar como uma virgem pura a um marido, a saber, a Cristo.</a:t>
            </a:r>
            <a:endParaRPr lang="pt-BR" sz="2400" dirty="0" smtClean="0">
              <a:solidFill>
                <a:srgbClr val="0000CC"/>
              </a:solidFill>
              <a:latin typeface="Georgia"/>
              <a:ea typeface="Times New Roman"/>
              <a:cs typeface="Times New Roman"/>
            </a:endParaRPr>
          </a:p>
          <a:p>
            <a:pPr marL="0" lvl="0" indent="0" defTabSz="449263" eaLnBrk="1" hangingPunct="1">
              <a:lnSpc>
                <a:spcPct val="115000"/>
              </a:lnSpc>
              <a:spcBef>
                <a:spcPts val="600"/>
              </a:spcBef>
              <a:spcAft>
                <a:spcPts val="0"/>
              </a:spcAft>
              <a:buClr>
                <a:srgbClr val="FFFFFF"/>
              </a:buClr>
              <a:buSzPct val="100000"/>
              <a:buNone/>
              <a:defRPr/>
            </a:pPr>
            <a:r>
              <a:rPr lang="pt-BR" sz="2400" dirty="0" err="1" smtClean="0">
                <a:solidFill>
                  <a:srgbClr val="9900CC"/>
                </a:solidFill>
                <a:latin typeface="Georgia"/>
                <a:ea typeface="Times New Roman"/>
                <a:cs typeface="Times New Roman"/>
              </a:rPr>
              <a:t>Fp</a:t>
            </a:r>
            <a:r>
              <a:rPr lang="pt-BR" sz="2400" dirty="0" smtClean="0">
                <a:solidFill>
                  <a:srgbClr val="9900CC"/>
                </a:solidFill>
                <a:latin typeface="Georgia"/>
                <a:ea typeface="Times New Roman"/>
                <a:cs typeface="Times New Roman"/>
              </a:rPr>
              <a:t> 1</a:t>
            </a:r>
            <a:r>
              <a:rPr lang="pt-BR" sz="2400" dirty="0">
                <a:solidFill>
                  <a:srgbClr val="9900CC"/>
                </a:solidFill>
                <a:latin typeface="Georgia"/>
                <a:ea typeface="Times New Roman"/>
                <a:cs typeface="Times New Roman"/>
              </a:rPr>
              <a:t>. 6  Tendo por certo isto mesmo: que aquele que em vós começou a boa obra a aperfeiçoará até ao Dia de Jesus Cristo</a:t>
            </a:r>
            <a:r>
              <a:rPr lang="pt-BR" sz="2400" dirty="0" smtClean="0">
                <a:solidFill>
                  <a:srgbClr val="9900CC"/>
                </a:solidFill>
                <a:latin typeface="Georgia"/>
                <a:ea typeface="Times New Roman"/>
                <a:cs typeface="Times New Roman"/>
              </a:rPr>
              <a:t>.</a:t>
            </a:r>
          </a:p>
        </p:txBody>
      </p:sp>
    </p:spTree>
    <p:extLst>
      <p:ext uri="{BB962C8B-B14F-4D97-AF65-F5344CB8AC3E}">
        <p14:creationId xmlns:p14="http://schemas.microsoft.com/office/powerpoint/2010/main" val="36913262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ço Reservado para Conteúdo 1"/>
          <p:cNvSpPr>
            <a:spLocks noGrp="1"/>
          </p:cNvSpPr>
          <p:nvPr>
            <p:ph idx="1"/>
          </p:nvPr>
        </p:nvSpPr>
        <p:spPr>
          <a:xfrm>
            <a:off x="0" y="3356992"/>
            <a:ext cx="8856663" cy="1728738"/>
          </a:xfrm>
        </p:spPr>
        <p:txBody>
          <a:bodyPr/>
          <a:lstStyle/>
          <a:p>
            <a:pPr algn="ctr"/>
            <a:r>
              <a:rPr lang="pt-BR" sz="4000" b="1" dirty="0" smtClean="0">
                <a:solidFill>
                  <a:srgbClr val="993300"/>
                </a:solidFill>
              </a:rPr>
              <a:t>  </a:t>
            </a:r>
            <a:r>
              <a:rPr lang="pt-BR" sz="4000" b="1" dirty="0">
                <a:solidFill>
                  <a:srgbClr val="993300"/>
                </a:solidFill>
              </a:rPr>
              <a:t>LIÇÃO 13: </a:t>
            </a:r>
            <a:endParaRPr lang="pt-BR" sz="4000" b="1" dirty="0" smtClean="0">
              <a:solidFill>
                <a:srgbClr val="993300"/>
              </a:solidFill>
            </a:endParaRPr>
          </a:p>
          <a:p>
            <a:pPr marL="0" indent="0" algn="ctr">
              <a:buNone/>
            </a:pPr>
            <a:r>
              <a:rPr lang="pt-BR" sz="4000" b="1" dirty="0" smtClean="0">
                <a:solidFill>
                  <a:srgbClr val="993300"/>
                </a:solidFill>
              </a:rPr>
              <a:t>AS </a:t>
            </a:r>
            <a:r>
              <a:rPr lang="pt-BR" sz="4000" b="1" dirty="0">
                <a:solidFill>
                  <a:srgbClr val="993300"/>
                </a:solidFill>
              </a:rPr>
              <a:t>BODAS DO CORDEIRO</a:t>
            </a:r>
            <a:endParaRPr lang="pt-BR" sz="4000" b="1" dirty="0" smtClean="0">
              <a:solidFill>
                <a:srgbClr val="993300"/>
              </a:solidFill>
            </a:endParaRPr>
          </a:p>
        </p:txBody>
      </p:sp>
      <p:sp>
        <p:nvSpPr>
          <p:cNvPr id="11267" name="Título 2"/>
          <p:cNvSpPr>
            <a:spLocks noGrp="1"/>
          </p:cNvSpPr>
          <p:nvPr>
            <p:ph type="title"/>
          </p:nvPr>
        </p:nvSpPr>
        <p:spPr/>
        <p:txBody>
          <a:bodyPr/>
          <a:lstStyle/>
          <a:p>
            <a:pPr lvl="0" defTabSz="449263" eaLnBrk="1" hangingPunct="1">
              <a:lnSpc>
                <a:spcPct val="93000"/>
              </a:lnSpc>
            </a:pPr>
            <a:r>
              <a:rPr lang="en-GB" sz="4000" dirty="0">
                <a:solidFill>
                  <a:srgbClr val="CC3399"/>
                </a:solidFill>
                <a:latin typeface="Arial" charset="0"/>
                <a:cs typeface="Arial" charset="0"/>
              </a:rPr>
              <a:t>ESCATOLOGIA</a:t>
            </a:r>
            <a:br>
              <a:rPr lang="en-GB" sz="4000" dirty="0">
                <a:solidFill>
                  <a:srgbClr val="CC3399"/>
                </a:solidFill>
                <a:latin typeface="Arial" charset="0"/>
                <a:cs typeface="Arial" charset="0"/>
              </a:rPr>
            </a:br>
            <a:r>
              <a:rPr lang="en-GB" sz="3600" dirty="0">
                <a:solidFill>
                  <a:srgbClr val="006600"/>
                </a:solidFill>
                <a:latin typeface="Arial" charset="0"/>
                <a:cs typeface="Arial" charset="0"/>
              </a:rPr>
              <a:t>2° TRIMESTRE DE 2018</a:t>
            </a:r>
            <a:endParaRPr lang="en-GB" sz="4400" dirty="0">
              <a:solidFill>
                <a:srgbClr val="006600"/>
              </a:solidFill>
              <a:latin typeface="Arial" charset="0"/>
              <a:cs typeface="Arial" charset="0"/>
            </a:endParaRPr>
          </a:p>
        </p:txBody>
      </p:sp>
    </p:spTree>
    <p:extLst>
      <p:ext uri="{BB962C8B-B14F-4D97-AF65-F5344CB8AC3E}">
        <p14:creationId xmlns:p14="http://schemas.microsoft.com/office/powerpoint/2010/main" val="42549450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 – A FIGURA DO CASAMENTO NAS </a:t>
            </a:r>
            <a:r>
              <a:rPr lang="pt-BR" sz="2600" dirty="0" smtClean="0">
                <a:solidFill>
                  <a:schemeClr val="tx1"/>
                </a:solidFill>
                <a:latin typeface="Arial" charset="0"/>
                <a:ea typeface="Calibri"/>
                <a:cs typeface="Arial" charset="0"/>
              </a:rPr>
              <a:t>ESCRITURAS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O QUE SÃO AS BODAS DO </a:t>
            </a:r>
            <a:r>
              <a:rPr lang="pt-BR" sz="2600" dirty="0" smtClean="0">
                <a:solidFill>
                  <a:schemeClr val="tx1"/>
                </a:solidFill>
                <a:latin typeface="Arial" charset="0"/>
                <a:ea typeface="Calibri"/>
                <a:cs typeface="Arial" charset="0"/>
              </a:rPr>
              <a:t>CORDEIRO</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rgbClr val="FF0000"/>
                </a:solidFill>
                <a:latin typeface="Arial" charset="0"/>
                <a:ea typeface="Calibri"/>
                <a:cs typeface="Arial" charset="0"/>
              </a:rPr>
              <a:t>III – AS CONDIÇÕES PARA PARTICIPAR DAS </a:t>
            </a:r>
            <a:r>
              <a:rPr lang="pt-BR" sz="2600" dirty="0" smtClean="0">
                <a:solidFill>
                  <a:srgbClr val="FF0000"/>
                </a:solidFill>
                <a:latin typeface="Arial" charset="0"/>
                <a:ea typeface="Calibri"/>
                <a:cs typeface="Arial" charset="0"/>
              </a:rPr>
              <a:t>BODAS</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13: AS BODAS DO </a:t>
            </a:r>
            <a:r>
              <a:rPr lang="pt-BR" sz="3000" b="1" dirty="0" smtClean="0">
                <a:solidFill>
                  <a:srgbClr val="993300"/>
                </a:solidFill>
                <a:cs typeface="Lucida Sans Unicode" pitchFamily="34" charset="0"/>
              </a:rPr>
              <a:t>CORDEIRO</a:t>
            </a:r>
            <a:br>
              <a:rPr lang="pt-BR" sz="3000" b="1" dirty="0" smtClean="0">
                <a:solidFill>
                  <a:srgbClr val="993300"/>
                </a:solidFill>
                <a:cs typeface="Lucida Sans Unicode" pitchFamily="34" charset="0"/>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3404968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892552"/>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13: AS BODAS DO </a:t>
            </a:r>
            <a:r>
              <a:rPr lang="pt-BR" sz="3000" b="1" dirty="0" smtClean="0">
                <a:solidFill>
                  <a:srgbClr val="993300"/>
                </a:solidFill>
                <a:latin typeface="Book Antiqua"/>
                <a:ea typeface="+mj-ea"/>
              </a:rPr>
              <a:t>CORDEIRO</a:t>
            </a:r>
          </a:p>
          <a:p>
            <a:pPr lvl="0" defTabSz="914400" fontAlgn="auto">
              <a:lnSpc>
                <a:spcPct val="100000"/>
              </a:lnSpc>
              <a:spcBef>
                <a:spcPts val="0"/>
              </a:spcBef>
              <a:spcAft>
                <a:spcPts val="0"/>
              </a:spcAft>
              <a:buClrTx/>
              <a:buSzTx/>
              <a:defRPr/>
            </a:pPr>
            <a:r>
              <a:rPr lang="pt-BR" sz="2200" b="1" dirty="0" smtClean="0">
                <a:solidFill>
                  <a:srgbClr val="006600"/>
                </a:solidFill>
                <a:latin typeface="Book Antiqua"/>
                <a:ea typeface="+mj-ea"/>
              </a:rPr>
              <a:t>	III </a:t>
            </a:r>
            <a:r>
              <a:rPr lang="pt-BR" sz="2200" b="1" dirty="0">
                <a:solidFill>
                  <a:srgbClr val="006600"/>
                </a:solidFill>
                <a:latin typeface="Book Antiqua"/>
                <a:ea typeface="+mj-ea"/>
              </a:rPr>
              <a:t>– AS CONDIÇÕES PARA PARTICIPAR DAS BODAS</a:t>
            </a:r>
          </a:p>
        </p:txBody>
      </p:sp>
      <p:sp>
        <p:nvSpPr>
          <p:cNvPr id="2" name="CaixaDeTexto 1"/>
          <p:cNvSpPr txBox="1"/>
          <p:nvPr/>
        </p:nvSpPr>
        <p:spPr>
          <a:xfrm>
            <a:off x="323528" y="2132856"/>
            <a:ext cx="8136904" cy="3539430"/>
          </a:xfrm>
          <a:prstGeom prst="rect">
            <a:avLst/>
          </a:prstGeom>
          <a:noFill/>
          <a:ln w="28575">
            <a:solidFill>
              <a:srgbClr val="C00000"/>
            </a:solidFill>
          </a:ln>
        </p:spPr>
        <p:txBody>
          <a:bodyPr wrap="square" rtlCol="0">
            <a:spAutoFit/>
          </a:bodyPr>
          <a:lstStyle/>
          <a:p>
            <a:pPr algn="just">
              <a:lnSpc>
                <a:spcPct val="100000"/>
              </a:lnSpc>
            </a:pPr>
            <a:r>
              <a:rPr lang="pt-BR" sz="2200" b="1"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As bodas representam a celebração da união entre Cristo e a Igreja. Tanto os convidados como as virgens se referem à mesma classe de pessoas: os que são convidados a participar do reino de Deus. Contudo, aí também vemos uma distinção clara entre aqueles que respondem sinceramente, pela graça de Deus, ao chamado do evangelho, e os falsos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crentes.</a:t>
            </a:r>
            <a:endPar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26882937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892552"/>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13: AS BODAS DO CORDEIRO</a:t>
            </a:r>
          </a:p>
          <a:p>
            <a:pPr lvl="0" defTabSz="914400" fontAlgn="auto">
              <a:lnSpc>
                <a:spcPct val="100000"/>
              </a:lnSpc>
              <a:spcBef>
                <a:spcPts val="0"/>
              </a:spcBef>
              <a:spcAft>
                <a:spcPts val="0"/>
              </a:spcAft>
              <a:buClrTx/>
              <a:buSzTx/>
              <a:defRPr/>
            </a:pPr>
            <a:r>
              <a:rPr lang="pt-BR" sz="2200" b="1" dirty="0">
                <a:solidFill>
                  <a:srgbClr val="006600"/>
                </a:solidFill>
                <a:latin typeface="Book Antiqua"/>
                <a:ea typeface="+mj-ea"/>
              </a:rPr>
              <a:t>	III – AS CONDIÇÕES PARA PARTICIPAR DAS BODAS</a:t>
            </a:r>
          </a:p>
        </p:txBody>
      </p:sp>
      <p:sp>
        <p:nvSpPr>
          <p:cNvPr id="2" name="CaixaDeTexto 1"/>
          <p:cNvSpPr txBox="1"/>
          <p:nvPr/>
        </p:nvSpPr>
        <p:spPr>
          <a:xfrm>
            <a:off x="251520" y="1628800"/>
            <a:ext cx="8136904" cy="4401205"/>
          </a:xfrm>
          <a:prstGeom prst="rect">
            <a:avLst/>
          </a:prstGeom>
          <a:noFill/>
          <a:ln w="28575">
            <a:solidFill>
              <a:srgbClr val="C00000"/>
            </a:solidFill>
          </a:ln>
        </p:spPr>
        <p:txBody>
          <a:bodyPr wrap="square" rtlCol="0">
            <a:spAutoFit/>
          </a:bodyPr>
          <a:lstStyle/>
          <a:p>
            <a:pPr algn="just">
              <a:lnSpc>
                <a:spcPct val="100000"/>
              </a:lnSpc>
            </a:pP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1</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OS CRENTES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INSENSATOS</a:t>
            </a:r>
          </a:p>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Essas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duas classes são uma realidade espiritual na igreja de Cristo. Na parábola das virgens, as loucas representam os cristãos que não agem racionalmente em sua vida de fé, sendo descuidados com a vigilância e a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espiritualidade. Corresponde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àquele que, na parábola dos convidados, foi surpreendido não vestindo traje nupcial ou sem o azeite que é o símbolo do Espírito Santo</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1200" dirty="0">
                <a:solidFill>
                  <a:srgbClr val="0000CC"/>
                </a:solidFill>
                <a:latin typeface="Arial" pitchFamily="34" charset="0"/>
                <a:ea typeface="Times New Roman"/>
                <a:cs typeface="Arial" pitchFamily="34" charset="0"/>
              </a:rPr>
              <a:t>cf. </a:t>
            </a:r>
            <a:r>
              <a:rPr lang="pt-BR" sz="1200" dirty="0" err="1">
                <a:solidFill>
                  <a:srgbClr val="0000CC"/>
                </a:solidFill>
                <a:latin typeface="Arial" pitchFamily="34" charset="0"/>
                <a:ea typeface="Times New Roman"/>
                <a:cs typeface="Arial" pitchFamily="34" charset="0"/>
              </a:rPr>
              <a:t>Lc</a:t>
            </a:r>
            <a:r>
              <a:rPr lang="pt-BR" sz="1200" dirty="0">
                <a:solidFill>
                  <a:srgbClr val="0000CC"/>
                </a:solidFill>
                <a:latin typeface="Arial" pitchFamily="34" charset="0"/>
                <a:ea typeface="Times New Roman"/>
                <a:cs typeface="Arial" pitchFamily="34" charset="0"/>
              </a:rPr>
              <a:t> </a:t>
            </a:r>
            <a:r>
              <a:rPr lang="pt-BR" sz="1200" dirty="0" smtClean="0">
                <a:solidFill>
                  <a:srgbClr val="0000CC"/>
                </a:solidFill>
                <a:latin typeface="Arial" pitchFamily="34" charset="0"/>
                <a:ea typeface="Times New Roman"/>
                <a:cs typeface="Arial" pitchFamily="34" charset="0"/>
              </a:rPr>
              <a:t>12.34-36</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endPar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2806393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1556792"/>
            <a:ext cx="8352928" cy="42484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800" dirty="0" err="1" smtClean="0">
                <a:solidFill>
                  <a:srgbClr val="0000CC"/>
                </a:solidFill>
                <a:latin typeface="Arial" pitchFamily="34" charset="0"/>
                <a:ea typeface="Times New Roman"/>
                <a:cs typeface="Arial" pitchFamily="34" charset="0"/>
              </a:rPr>
              <a:t>Lc</a:t>
            </a:r>
            <a:r>
              <a:rPr lang="pt-BR" sz="2800" dirty="0" smtClean="0">
                <a:solidFill>
                  <a:srgbClr val="0000CC"/>
                </a:solidFill>
                <a:latin typeface="Arial" pitchFamily="34" charset="0"/>
                <a:ea typeface="Times New Roman"/>
                <a:cs typeface="Arial" pitchFamily="34" charset="0"/>
              </a:rPr>
              <a:t> </a:t>
            </a:r>
            <a:r>
              <a:rPr lang="pt-BR" sz="2800" dirty="0">
                <a:solidFill>
                  <a:srgbClr val="0000CC"/>
                </a:solidFill>
                <a:latin typeface="Arial" pitchFamily="34" charset="0"/>
                <a:ea typeface="Times New Roman"/>
                <a:cs typeface="Arial" pitchFamily="34" charset="0"/>
              </a:rPr>
              <a:t>12. 34  Porque onde estiver o vosso tesouro, ali estará também o vosso coração.</a:t>
            </a:r>
          </a:p>
          <a:p>
            <a:pPr marL="0" lvl="0" indent="0" defTabSz="449263" eaLnBrk="1" hangingPunct="1">
              <a:lnSpc>
                <a:spcPct val="115000"/>
              </a:lnSpc>
              <a:spcBef>
                <a:spcPts val="600"/>
              </a:spcBef>
              <a:spcAft>
                <a:spcPts val="0"/>
              </a:spcAft>
              <a:buClr>
                <a:srgbClr val="FFFFFF"/>
              </a:buClr>
              <a:buSzPct val="100000"/>
              <a:buNone/>
              <a:defRPr/>
            </a:pPr>
            <a:r>
              <a:rPr lang="pt-BR" sz="2800" dirty="0">
                <a:solidFill>
                  <a:srgbClr val="0000CC"/>
                </a:solidFill>
                <a:latin typeface="Arial" pitchFamily="34" charset="0"/>
                <a:ea typeface="Times New Roman"/>
                <a:cs typeface="Arial" pitchFamily="34" charset="0"/>
              </a:rPr>
              <a:t>35  Estejam cingidos os vossos lombos, e acesas, as vossas candeias.</a:t>
            </a:r>
          </a:p>
          <a:p>
            <a:pPr marL="0" lvl="0" indent="0" defTabSz="449263" eaLnBrk="1" hangingPunct="1">
              <a:lnSpc>
                <a:spcPct val="115000"/>
              </a:lnSpc>
              <a:spcBef>
                <a:spcPts val="600"/>
              </a:spcBef>
              <a:spcAft>
                <a:spcPts val="0"/>
              </a:spcAft>
              <a:buClr>
                <a:srgbClr val="FFFFFF"/>
              </a:buClr>
              <a:buSzPct val="100000"/>
              <a:buNone/>
              <a:defRPr/>
            </a:pPr>
            <a:r>
              <a:rPr lang="pt-BR" sz="2800" dirty="0">
                <a:solidFill>
                  <a:srgbClr val="0000CC"/>
                </a:solidFill>
                <a:latin typeface="Arial" pitchFamily="34" charset="0"/>
                <a:ea typeface="Times New Roman"/>
                <a:cs typeface="Arial" pitchFamily="34" charset="0"/>
              </a:rPr>
              <a:t>36  E sede vós semelhantes aos homens que esperam o seu senhor, quando houver de voltar das bodas, para que, quando vier e bater, logo possam abrir-lhe.</a:t>
            </a:r>
            <a:endParaRPr lang="pt-BR" sz="1700" dirty="0">
              <a:solidFill>
                <a:srgbClr val="000099"/>
              </a:solidFill>
              <a:latin typeface="Arial" charset="0"/>
              <a:ea typeface="Calibri"/>
              <a:cs typeface="Arial" charset="0"/>
            </a:endParaRPr>
          </a:p>
        </p:txBody>
      </p:sp>
    </p:spTree>
    <p:extLst>
      <p:ext uri="{BB962C8B-B14F-4D97-AF65-F5344CB8AC3E}">
        <p14:creationId xmlns:p14="http://schemas.microsoft.com/office/powerpoint/2010/main" val="18932795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892552"/>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13: AS BODAS DO </a:t>
            </a:r>
            <a:r>
              <a:rPr lang="pt-BR" sz="3000" b="1" dirty="0" smtClean="0">
                <a:solidFill>
                  <a:srgbClr val="993300"/>
                </a:solidFill>
                <a:latin typeface="Book Antiqua"/>
                <a:ea typeface="+mj-ea"/>
              </a:rPr>
              <a:t>CORDEIRO</a:t>
            </a:r>
          </a:p>
          <a:p>
            <a:pPr lvl="0" defTabSz="914400" fontAlgn="auto">
              <a:lnSpc>
                <a:spcPct val="100000"/>
              </a:lnSpc>
              <a:spcBef>
                <a:spcPts val="0"/>
              </a:spcBef>
              <a:spcAft>
                <a:spcPts val="0"/>
              </a:spcAft>
              <a:buClrTx/>
              <a:buSzTx/>
              <a:defRPr/>
            </a:pPr>
            <a:r>
              <a:rPr lang="pt-BR" sz="2200" b="1" dirty="0">
                <a:solidFill>
                  <a:srgbClr val="006600"/>
                </a:solidFill>
                <a:latin typeface="Book Antiqua"/>
                <a:ea typeface="+mj-ea"/>
              </a:rPr>
              <a:t>	III – AS CONDIÇÕES PARA PARTICIPAR DAS </a:t>
            </a:r>
            <a:r>
              <a:rPr lang="pt-BR" sz="2200" b="1" dirty="0" smtClean="0">
                <a:solidFill>
                  <a:srgbClr val="006600"/>
                </a:solidFill>
                <a:latin typeface="Book Antiqua"/>
                <a:ea typeface="+mj-ea"/>
              </a:rPr>
              <a:t>BODAS </a:t>
            </a:r>
            <a:endParaRPr lang="pt-BR" sz="2200" b="1" dirty="0">
              <a:solidFill>
                <a:srgbClr val="006600"/>
              </a:solidFill>
              <a:latin typeface="Book Antiqua"/>
              <a:ea typeface="+mj-ea"/>
            </a:endParaRPr>
          </a:p>
        </p:txBody>
      </p:sp>
      <p:sp>
        <p:nvSpPr>
          <p:cNvPr id="2" name="CaixaDeTexto 1"/>
          <p:cNvSpPr txBox="1"/>
          <p:nvPr/>
        </p:nvSpPr>
        <p:spPr>
          <a:xfrm>
            <a:off x="406637" y="2060848"/>
            <a:ext cx="8136904" cy="3108543"/>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2</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OS CRENTES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PRUDENTES</a:t>
            </a:r>
          </a:p>
          <a:p>
            <a:pPr algn="just">
              <a:lnSpc>
                <a:spcPct val="100000"/>
              </a:lnSpc>
            </a:pP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virgens prudentes tinham vasilhas e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lâmpadas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 o principal elemento: o azeite, o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Espírito Santo.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Os convidados tinham de estar trajando vestes nupciais, que representam as justiças dos santos, adquiridas pelo sangue de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Cristo.    (</a:t>
            </a:r>
            <a:r>
              <a:rPr lang="pt-BR" sz="1200" dirty="0" smtClean="0">
                <a:solidFill>
                  <a:srgbClr val="0000CC"/>
                </a:solidFill>
                <a:latin typeface="Georgia"/>
                <a:ea typeface="Times New Roman"/>
              </a:rPr>
              <a:t> </a:t>
            </a:r>
            <a:r>
              <a:rPr lang="pt-BR" sz="1200" dirty="0" err="1" smtClean="0">
                <a:solidFill>
                  <a:srgbClr val="0000CC"/>
                </a:solidFill>
                <a:latin typeface="Georgia"/>
                <a:ea typeface="Times New Roman"/>
              </a:rPr>
              <a:t>Ef</a:t>
            </a:r>
            <a:r>
              <a:rPr lang="pt-BR" sz="1200" dirty="0" smtClean="0">
                <a:solidFill>
                  <a:srgbClr val="0000CC"/>
                </a:solidFill>
                <a:latin typeface="Georgia"/>
                <a:ea typeface="Times New Roman"/>
              </a:rPr>
              <a:t> 5.18, 19; </a:t>
            </a:r>
            <a:r>
              <a:rPr lang="pt-BR" sz="1200" dirty="0" err="1" smtClean="0">
                <a:solidFill>
                  <a:srgbClr val="0000CC"/>
                </a:solidFill>
                <a:latin typeface="Georgia"/>
                <a:ea typeface="Times New Roman"/>
                <a:cs typeface="+mj-cs"/>
              </a:rPr>
              <a:t>Ap</a:t>
            </a:r>
            <a:r>
              <a:rPr lang="pt-BR" sz="1200" dirty="0" smtClean="0">
                <a:solidFill>
                  <a:srgbClr val="0000CC"/>
                </a:solidFill>
                <a:latin typeface="Georgia"/>
                <a:ea typeface="Times New Roman"/>
                <a:cs typeface="+mj-cs"/>
              </a:rPr>
              <a:t> </a:t>
            </a:r>
            <a:r>
              <a:rPr lang="pt-BR" sz="1200" dirty="0">
                <a:solidFill>
                  <a:srgbClr val="0000CC"/>
                </a:solidFill>
                <a:latin typeface="Georgia"/>
                <a:ea typeface="Times New Roman"/>
                <a:cs typeface="+mj-cs"/>
              </a:rPr>
              <a:t>3.18; 7.14; 19.8</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t>
            </a:r>
            <a:endPar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3367397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539552" y="620688"/>
            <a:ext cx="8352928" cy="5616624"/>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300" dirty="0" err="1" smtClean="0">
                <a:solidFill>
                  <a:srgbClr val="0000CC"/>
                </a:solidFill>
                <a:latin typeface="Georgia"/>
                <a:ea typeface="Times New Roman"/>
                <a:cs typeface="Lucida Sans Unicode" pitchFamily="34" charset="0"/>
              </a:rPr>
              <a:t>Ef</a:t>
            </a:r>
            <a:r>
              <a:rPr lang="pt-BR" sz="2300" dirty="0" smtClean="0">
                <a:solidFill>
                  <a:srgbClr val="0000CC"/>
                </a:solidFill>
                <a:latin typeface="Georgia"/>
                <a:ea typeface="Times New Roman"/>
                <a:cs typeface="Lucida Sans Unicode" pitchFamily="34" charset="0"/>
              </a:rPr>
              <a:t> 5</a:t>
            </a:r>
            <a:r>
              <a:rPr lang="pt-BR" sz="2300" dirty="0">
                <a:solidFill>
                  <a:srgbClr val="0000CC"/>
                </a:solidFill>
                <a:latin typeface="Georgia"/>
                <a:ea typeface="Times New Roman"/>
                <a:cs typeface="Lucida Sans Unicode" pitchFamily="34" charset="0"/>
              </a:rPr>
              <a:t>. 18  E não vos embriagueis com vinho, em que há contenda, mas enchei-vos do Espírito</a:t>
            </a:r>
            <a:r>
              <a:rPr lang="pt-BR" sz="2300" dirty="0" smtClean="0">
                <a:solidFill>
                  <a:srgbClr val="0000CC"/>
                </a:solidFill>
                <a:latin typeface="Georgia"/>
                <a:ea typeface="Times New Roman"/>
                <a:cs typeface="Lucida Sans Unicode" pitchFamily="34" charset="0"/>
              </a:rPr>
              <a:t>,   19  </a:t>
            </a:r>
            <a:r>
              <a:rPr lang="pt-BR" sz="2300" dirty="0">
                <a:solidFill>
                  <a:srgbClr val="0000CC"/>
                </a:solidFill>
                <a:latin typeface="Georgia"/>
                <a:ea typeface="Times New Roman"/>
                <a:cs typeface="Lucida Sans Unicode" pitchFamily="34" charset="0"/>
              </a:rPr>
              <a:t>falando entre vós com salmos, e hinos, e cânticos espirituais, cantando e salmodiando ao Senhor no vosso coração</a:t>
            </a:r>
            <a:r>
              <a:rPr lang="pt-BR" sz="2300" dirty="0" smtClean="0">
                <a:solidFill>
                  <a:srgbClr val="0000CC"/>
                </a:solidFill>
                <a:latin typeface="Georgia"/>
                <a:ea typeface="Times New Roman"/>
                <a:cs typeface="Lucida Sans Unicode" pitchFamily="34" charset="0"/>
              </a:rPr>
              <a:t>,</a:t>
            </a:r>
          </a:p>
          <a:p>
            <a:pPr marL="0" lvl="0" indent="0" defTabSz="449263" eaLnBrk="1" hangingPunct="1">
              <a:lnSpc>
                <a:spcPct val="115000"/>
              </a:lnSpc>
              <a:spcBef>
                <a:spcPts val="600"/>
              </a:spcBef>
              <a:spcAft>
                <a:spcPts val="0"/>
              </a:spcAft>
              <a:buClr>
                <a:srgbClr val="FFFFFF"/>
              </a:buClr>
              <a:buSzPct val="100000"/>
              <a:buNone/>
              <a:defRPr/>
            </a:pPr>
            <a:r>
              <a:rPr lang="pt-BR" sz="2300" dirty="0" err="1" smtClean="0">
                <a:solidFill>
                  <a:srgbClr val="9900CC"/>
                </a:solidFill>
                <a:latin typeface="Georgia"/>
                <a:ea typeface="Times New Roman"/>
                <a:cs typeface="Lucida Sans Unicode" pitchFamily="34" charset="0"/>
              </a:rPr>
              <a:t>Ap</a:t>
            </a:r>
            <a:r>
              <a:rPr lang="pt-BR" sz="2300" dirty="0" smtClean="0">
                <a:solidFill>
                  <a:srgbClr val="9900CC"/>
                </a:solidFill>
                <a:latin typeface="Georgia"/>
                <a:ea typeface="Times New Roman"/>
                <a:cs typeface="Lucida Sans Unicode" pitchFamily="34" charset="0"/>
              </a:rPr>
              <a:t> 3</a:t>
            </a:r>
            <a:r>
              <a:rPr lang="pt-BR" sz="2300" dirty="0">
                <a:solidFill>
                  <a:srgbClr val="9900CC"/>
                </a:solidFill>
                <a:latin typeface="Georgia"/>
                <a:ea typeface="Times New Roman"/>
                <a:cs typeface="Lucida Sans Unicode" pitchFamily="34" charset="0"/>
              </a:rPr>
              <a:t>. 18  aconselho-te que de mim compres ouro provado no fogo, para que te enriqueças, e vestes brancas, para que te vistas, e não apareça a vergonha da tua nudez; e que </a:t>
            </a:r>
            <a:r>
              <a:rPr lang="pt-BR" sz="2300" dirty="0" err="1">
                <a:solidFill>
                  <a:srgbClr val="9900CC"/>
                </a:solidFill>
                <a:latin typeface="Georgia"/>
                <a:ea typeface="Times New Roman"/>
                <a:cs typeface="Lucida Sans Unicode" pitchFamily="34" charset="0"/>
              </a:rPr>
              <a:t>unjas</a:t>
            </a:r>
            <a:r>
              <a:rPr lang="pt-BR" sz="2300" dirty="0">
                <a:solidFill>
                  <a:srgbClr val="9900CC"/>
                </a:solidFill>
                <a:latin typeface="Georgia"/>
                <a:ea typeface="Times New Roman"/>
                <a:cs typeface="Lucida Sans Unicode" pitchFamily="34" charset="0"/>
              </a:rPr>
              <a:t> os olhos com colírio, para que vejas</a:t>
            </a:r>
            <a:r>
              <a:rPr lang="pt-BR" sz="2300" dirty="0" smtClean="0">
                <a:solidFill>
                  <a:srgbClr val="9900CC"/>
                </a:solidFill>
                <a:latin typeface="Georgia"/>
                <a:ea typeface="Times New Roman"/>
                <a:cs typeface="Lucida Sans Unicode" pitchFamily="34" charset="0"/>
              </a:rPr>
              <a:t>.</a:t>
            </a:r>
          </a:p>
          <a:p>
            <a:pPr marL="0" lvl="0" indent="0" defTabSz="449263" eaLnBrk="1" hangingPunct="1">
              <a:lnSpc>
                <a:spcPct val="115000"/>
              </a:lnSpc>
              <a:spcBef>
                <a:spcPts val="600"/>
              </a:spcBef>
              <a:spcAft>
                <a:spcPts val="0"/>
              </a:spcAft>
              <a:buClr>
                <a:srgbClr val="FFFFFF"/>
              </a:buClr>
              <a:buSzPct val="100000"/>
              <a:buNone/>
              <a:defRPr/>
            </a:pPr>
            <a:r>
              <a:rPr lang="pt-BR" sz="2300" dirty="0" err="1" smtClean="0">
                <a:solidFill>
                  <a:srgbClr val="0000CC"/>
                </a:solidFill>
                <a:latin typeface="Georgia"/>
                <a:ea typeface="Times New Roman"/>
                <a:cs typeface="Lucida Sans Unicode" pitchFamily="34" charset="0"/>
              </a:rPr>
              <a:t>Ap</a:t>
            </a:r>
            <a:r>
              <a:rPr lang="pt-BR" sz="2300" dirty="0" smtClean="0">
                <a:solidFill>
                  <a:srgbClr val="0000CC"/>
                </a:solidFill>
                <a:latin typeface="Georgia"/>
                <a:ea typeface="Times New Roman"/>
                <a:cs typeface="Lucida Sans Unicode" pitchFamily="34" charset="0"/>
              </a:rPr>
              <a:t> 7</a:t>
            </a:r>
            <a:r>
              <a:rPr lang="pt-BR" sz="2300" dirty="0">
                <a:solidFill>
                  <a:srgbClr val="0000CC"/>
                </a:solidFill>
                <a:latin typeface="Georgia"/>
                <a:ea typeface="Times New Roman"/>
                <a:cs typeface="Lucida Sans Unicode" pitchFamily="34" charset="0"/>
              </a:rPr>
              <a:t>. 14  E eu disse-lhe: Senhor, tu sabes. E ele disse-me: Estes são os que vieram de grande tribulação, lavaram as suas vestes e as branquearam no sangue do Cordeiro</a:t>
            </a:r>
            <a:r>
              <a:rPr lang="pt-BR" sz="2300" dirty="0" smtClean="0">
                <a:solidFill>
                  <a:srgbClr val="0000CC"/>
                </a:solidFill>
                <a:latin typeface="Georgia"/>
                <a:ea typeface="Times New Roman"/>
                <a:cs typeface="Lucida Sans Unicode" pitchFamily="34" charset="0"/>
              </a:rPr>
              <a:t>.</a:t>
            </a:r>
          </a:p>
          <a:p>
            <a:pPr marL="0" lvl="0" indent="0" defTabSz="449263" eaLnBrk="1" hangingPunct="1">
              <a:lnSpc>
                <a:spcPct val="115000"/>
              </a:lnSpc>
              <a:spcBef>
                <a:spcPts val="600"/>
              </a:spcBef>
              <a:spcAft>
                <a:spcPts val="0"/>
              </a:spcAft>
              <a:buClr>
                <a:srgbClr val="FFFFFF"/>
              </a:buClr>
              <a:buSzPct val="100000"/>
              <a:buNone/>
              <a:defRPr/>
            </a:pPr>
            <a:r>
              <a:rPr lang="pt-BR" sz="2300" dirty="0" err="1" smtClean="0">
                <a:solidFill>
                  <a:srgbClr val="9900CC"/>
                </a:solidFill>
                <a:latin typeface="Georgia"/>
                <a:ea typeface="Times New Roman"/>
                <a:cs typeface="Lucida Sans Unicode" pitchFamily="34" charset="0"/>
              </a:rPr>
              <a:t>Ap</a:t>
            </a:r>
            <a:r>
              <a:rPr lang="pt-BR" sz="2300" dirty="0" smtClean="0">
                <a:solidFill>
                  <a:srgbClr val="9900CC"/>
                </a:solidFill>
                <a:latin typeface="Georgia"/>
                <a:ea typeface="Times New Roman"/>
                <a:cs typeface="Lucida Sans Unicode" pitchFamily="34" charset="0"/>
              </a:rPr>
              <a:t> </a:t>
            </a:r>
            <a:r>
              <a:rPr lang="pt-BR" sz="2300" dirty="0">
                <a:solidFill>
                  <a:srgbClr val="9900CC"/>
                </a:solidFill>
                <a:latin typeface="Georgia"/>
                <a:ea typeface="Times New Roman"/>
                <a:cs typeface="Lucida Sans Unicode" pitchFamily="34" charset="0"/>
              </a:rPr>
              <a:t>19. 8  E foi-lhe dado que se vestisse de linho fino, puro e resplandecente; porque o linho fino são as justiças dos santos.</a:t>
            </a:r>
            <a:endParaRPr lang="pt-BR" sz="2300" dirty="0" smtClean="0">
              <a:solidFill>
                <a:srgbClr val="9900CC"/>
              </a:solidFill>
              <a:latin typeface="Arial" charset="0"/>
              <a:ea typeface="Calibri"/>
              <a:cs typeface="Arial" charset="0"/>
            </a:endParaRPr>
          </a:p>
        </p:txBody>
      </p:sp>
    </p:spTree>
    <p:extLst>
      <p:ext uri="{BB962C8B-B14F-4D97-AF65-F5344CB8AC3E}">
        <p14:creationId xmlns:p14="http://schemas.microsoft.com/office/powerpoint/2010/main" val="40886637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 – A FIGURA DO CASAMENTO NAS </a:t>
            </a:r>
            <a:r>
              <a:rPr lang="pt-BR" sz="2600" dirty="0" smtClean="0">
                <a:solidFill>
                  <a:schemeClr val="tx1"/>
                </a:solidFill>
                <a:latin typeface="Arial" charset="0"/>
                <a:ea typeface="Calibri"/>
                <a:cs typeface="Arial" charset="0"/>
              </a:rPr>
              <a:t>ESCRITURAS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O QUE SÃO AS BODAS DO </a:t>
            </a:r>
            <a:r>
              <a:rPr lang="pt-BR" sz="2600" dirty="0" smtClean="0">
                <a:solidFill>
                  <a:schemeClr val="tx1"/>
                </a:solidFill>
                <a:latin typeface="Arial" charset="0"/>
                <a:ea typeface="Calibri"/>
                <a:cs typeface="Arial" charset="0"/>
              </a:rPr>
              <a:t>CORDEIRO</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AS CONDIÇÕES PARA PARTICIPAR DAS </a:t>
            </a:r>
            <a:r>
              <a:rPr lang="pt-BR" sz="2600" dirty="0" smtClean="0">
                <a:solidFill>
                  <a:schemeClr val="tx1"/>
                </a:solidFill>
                <a:latin typeface="Arial" charset="0"/>
                <a:ea typeface="Calibri"/>
                <a:cs typeface="Arial" charset="0"/>
              </a:rPr>
              <a:t>BODAS</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3200" dirty="0" smtClean="0">
                <a:solidFill>
                  <a:srgbClr val="FF0000"/>
                </a:solidFill>
                <a:latin typeface="Arial" charset="0"/>
                <a:ea typeface="Calibri"/>
                <a:cs typeface="Arial" charset="0"/>
              </a:rPr>
              <a:t>CONCLUSÃO</a:t>
            </a:r>
            <a:endParaRPr lang="pt-BR" sz="3200" dirty="0">
              <a:solidFill>
                <a:srgbClr val="FF0000"/>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13: AS BODAS DO </a:t>
            </a:r>
            <a:r>
              <a:rPr lang="pt-BR" sz="3000" b="1" dirty="0" smtClean="0">
                <a:solidFill>
                  <a:srgbClr val="993300"/>
                </a:solidFill>
                <a:cs typeface="Lucida Sans Unicode" pitchFamily="34" charset="0"/>
              </a:rPr>
              <a:t>CORDEIRO</a:t>
            </a:r>
            <a:br>
              <a:rPr lang="pt-BR" sz="3000" b="1" dirty="0" smtClean="0">
                <a:solidFill>
                  <a:srgbClr val="993300"/>
                </a:solidFill>
                <a:cs typeface="Lucida Sans Unicode" pitchFamily="34" charset="0"/>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3404968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1077218"/>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13: AS BODAS DO CORDEIRO</a:t>
            </a:r>
            <a:r>
              <a:rPr lang="pt-BR" sz="2400" b="1" dirty="0">
                <a:solidFill>
                  <a:srgbClr val="993300"/>
                </a:solidFill>
                <a:latin typeface="Book Antiqua"/>
                <a:ea typeface="+mj-ea"/>
              </a:rPr>
              <a:t>	</a:t>
            </a:r>
            <a:r>
              <a:rPr lang="pt-BR" b="1" dirty="0" smtClean="0">
                <a:solidFill>
                  <a:srgbClr val="993300"/>
                </a:solidFill>
                <a:latin typeface="Book Antiqua"/>
                <a:ea typeface="+mj-ea"/>
                <a:cs typeface="+mj-cs"/>
              </a:rPr>
              <a:t>		</a:t>
            </a:r>
            <a:r>
              <a:rPr lang="pt-BR" sz="2800" b="1" dirty="0" smtClean="0">
                <a:solidFill>
                  <a:srgbClr val="006600"/>
                </a:solidFill>
                <a:latin typeface="Arial" charset="0"/>
                <a:ea typeface="Calibri"/>
                <a:cs typeface="Arial" charset="0"/>
              </a:rPr>
              <a:t>CONCLUSÃO</a:t>
            </a:r>
            <a:endParaRPr lang="pt-BR" sz="2800" b="1" dirty="0">
              <a:solidFill>
                <a:srgbClr val="006600"/>
              </a:solidFill>
              <a:latin typeface="Arial" charset="0"/>
              <a:ea typeface="Calibri"/>
              <a:cs typeface="Arial" charset="0"/>
            </a:endParaRPr>
          </a:p>
        </p:txBody>
      </p:sp>
      <p:sp>
        <p:nvSpPr>
          <p:cNvPr id="2" name="CaixaDeTexto 1"/>
          <p:cNvSpPr txBox="1"/>
          <p:nvPr/>
        </p:nvSpPr>
        <p:spPr>
          <a:xfrm>
            <a:off x="542562" y="2564904"/>
            <a:ext cx="8136904" cy="3108543"/>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Pela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pregação do Evangelho somos convidados a participar do mais glorioso evento e da maior e mais duradoura festa que possa existir – as Bodas de Jesus e a Igreja. Não subiu ao pensamento do homem o que Ele tem preparado para os fiéis. Compensa toda sorte de </a:t>
            </a:r>
            <a:r>
              <a:rPr lang="pt-BR" sz="2800" u="sng"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esforço</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ou </a:t>
            </a:r>
            <a:r>
              <a:rPr lang="pt-BR" sz="2800" u="sng"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renúncia</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para alcançar esta glória.</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endPar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37824235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 – A FIGURA DO CASAMENTO NAS </a:t>
            </a:r>
            <a:r>
              <a:rPr lang="pt-BR" sz="2600" dirty="0" smtClean="0">
                <a:solidFill>
                  <a:schemeClr val="tx1"/>
                </a:solidFill>
                <a:latin typeface="Arial" charset="0"/>
                <a:ea typeface="Calibri"/>
                <a:cs typeface="Arial" charset="0"/>
              </a:rPr>
              <a:t>ESCRITURAS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O QUE SÃO AS BODAS DO </a:t>
            </a:r>
            <a:r>
              <a:rPr lang="pt-BR" sz="2600" dirty="0" smtClean="0">
                <a:solidFill>
                  <a:schemeClr val="tx1"/>
                </a:solidFill>
                <a:latin typeface="Arial" charset="0"/>
                <a:ea typeface="Calibri"/>
                <a:cs typeface="Arial" charset="0"/>
              </a:rPr>
              <a:t>CORDEIRO</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AS CONDIÇÕES PARA PARTICIPAR DAS </a:t>
            </a:r>
            <a:r>
              <a:rPr lang="pt-BR" sz="2600" dirty="0" smtClean="0">
                <a:solidFill>
                  <a:schemeClr val="tx1"/>
                </a:solidFill>
                <a:latin typeface="Arial" charset="0"/>
                <a:ea typeface="Calibri"/>
                <a:cs typeface="Arial" charset="0"/>
              </a:rPr>
              <a:t>BODAS</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13: AS BODAS DO </a:t>
            </a:r>
            <a:r>
              <a:rPr lang="pt-BR" sz="3000" b="1" dirty="0" smtClean="0">
                <a:solidFill>
                  <a:srgbClr val="993300"/>
                </a:solidFill>
                <a:cs typeface="Lucida Sans Unicode" pitchFamily="34" charset="0"/>
              </a:rPr>
              <a:t>CORDEIRO</a:t>
            </a:r>
            <a:br>
              <a:rPr lang="pt-BR" sz="3000" b="1" dirty="0" smtClean="0">
                <a:solidFill>
                  <a:srgbClr val="993300"/>
                </a:solidFill>
                <a:cs typeface="Lucida Sans Unicode" pitchFamily="34" charset="0"/>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3404968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r>
              <a:rPr lang="pt-BR" altLang="pt-BR" sz="3000" b="1" dirty="0" smtClean="0">
                <a:solidFill>
                  <a:srgbClr val="993300"/>
                </a:solidFill>
                <a:latin typeface="Arial" charset="0"/>
                <a:cs typeface="Arial" charset="0"/>
              </a:rPr>
              <a:t>Texto Áureo:</a:t>
            </a:r>
          </a:p>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indent="0" algn="just" eaLnBrk="1" hangingPunct="1">
              <a:buNone/>
            </a:pPr>
            <a:r>
              <a:rPr lang="pt-BR" sz="3000" dirty="0">
                <a:solidFill>
                  <a:schemeClr val="tx1"/>
                </a:solidFill>
                <a:latin typeface="Arial" charset="0"/>
                <a:cs typeface="Arial" charset="0"/>
              </a:rPr>
              <a:t>	“</a:t>
            </a:r>
            <a:r>
              <a:rPr lang="pt-BR" sz="3000" dirty="0">
                <a:solidFill>
                  <a:srgbClr val="0000CC"/>
                </a:solidFill>
                <a:latin typeface="Arial" charset="0"/>
                <a:cs typeface="Arial" charset="0"/>
              </a:rPr>
              <a:t>Regozijemo-nos, e alegremo-nos, e demos-lhe glória; porque vindas são as bodas do Cordeiro, e já a sua esposa se </a:t>
            </a:r>
            <a:r>
              <a:rPr lang="pt-BR" sz="3000" dirty="0" smtClean="0">
                <a:solidFill>
                  <a:srgbClr val="0000CC"/>
                </a:solidFill>
                <a:latin typeface="Arial" charset="0"/>
                <a:cs typeface="Arial" charset="0"/>
              </a:rPr>
              <a:t>aprontou.</a:t>
            </a:r>
            <a:r>
              <a:rPr lang="pt-BR" sz="3000" dirty="0" smtClean="0">
                <a:solidFill>
                  <a:schemeClr val="tx1"/>
                </a:solidFill>
                <a:latin typeface="Arial" charset="0"/>
                <a:cs typeface="Arial" charset="0"/>
              </a:rPr>
              <a:t>”</a:t>
            </a:r>
            <a:r>
              <a:rPr lang="pt-BR" sz="3200" dirty="0" smtClean="0">
                <a:solidFill>
                  <a:schemeClr val="tx1"/>
                </a:solidFill>
                <a:latin typeface="Arial" charset="0"/>
                <a:cs typeface="Arial" charset="0"/>
              </a:rPr>
              <a:t>						</a:t>
            </a:r>
            <a:r>
              <a:rPr lang="pt-BR" sz="2800" dirty="0" smtClean="0">
                <a:solidFill>
                  <a:srgbClr val="993300"/>
                </a:solidFill>
              </a:rPr>
              <a:t>(</a:t>
            </a:r>
            <a:r>
              <a:rPr lang="pt-BR" sz="2800" dirty="0" err="1">
                <a:solidFill>
                  <a:srgbClr val="0000CC"/>
                </a:solidFill>
                <a:latin typeface="Arial" charset="0"/>
                <a:cs typeface="Arial" charset="0"/>
              </a:rPr>
              <a:t>Ap</a:t>
            </a:r>
            <a:r>
              <a:rPr lang="pt-BR" sz="2800" dirty="0">
                <a:solidFill>
                  <a:srgbClr val="0000CC"/>
                </a:solidFill>
                <a:latin typeface="Arial" charset="0"/>
                <a:cs typeface="Arial" charset="0"/>
              </a:rPr>
              <a:t> 19.7</a:t>
            </a:r>
            <a:r>
              <a:rPr lang="pt-BR" sz="2800" dirty="0" smtClean="0">
                <a:solidFill>
                  <a:srgbClr val="993300"/>
                </a:solidFill>
              </a:rPr>
              <a:t>)</a:t>
            </a:r>
            <a:endParaRPr lang="pt-BR" sz="2800" dirty="0" smtClean="0">
              <a:solidFill>
                <a:srgbClr val="993300"/>
              </a:solidFill>
              <a:latin typeface="Arial" charset="0"/>
              <a:cs typeface="Arial" charset="0"/>
            </a:endParaRPr>
          </a:p>
        </p:txBody>
      </p:sp>
      <p:sp>
        <p:nvSpPr>
          <p:cNvPr id="12291" name="Título 2"/>
          <p:cNvSpPr>
            <a:spLocks noGrp="1"/>
          </p:cNvSpPr>
          <p:nvPr>
            <p:ph type="title"/>
          </p:nvPr>
        </p:nvSpPr>
        <p:spPr>
          <a:xfrm>
            <a:off x="323850" y="260350"/>
            <a:ext cx="8569325" cy="1512888"/>
          </a:xfrm>
        </p:spPr>
        <p:txBody>
          <a:bodyPr/>
          <a:lstStyle/>
          <a:p>
            <a:pPr marL="365125" indent="-365125" algn="l">
              <a:spcBef>
                <a:spcPct val="20000"/>
              </a:spcBef>
              <a:defRPr/>
            </a:pPr>
            <a:r>
              <a:rPr lang="en-GB" sz="3600" dirty="0" smtClean="0">
                <a:solidFill>
                  <a:srgbClr val="CC3399"/>
                </a:solidFill>
                <a:latin typeface="Arial" charset="0"/>
                <a:cs typeface="Arial" charset="0"/>
              </a:rPr>
              <a:t>	ESCATOLOGIA</a:t>
            </a:r>
            <a:r>
              <a:rPr lang="pt-BR" sz="4000" dirty="0">
                <a:solidFill>
                  <a:srgbClr val="745B50"/>
                </a:solidFill>
                <a:latin typeface="Baskerville Old Face" pitchFamily="18" charset="0"/>
              </a:rPr>
              <a:t/>
            </a:r>
            <a:br>
              <a:rPr lang="pt-BR" sz="4000" dirty="0">
                <a:solidFill>
                  <a:srgbClr val="745B50"/>
                </a:solidFill>
                <a:latin typeface="Baskerville Old Face" pitchFamily="18" charset="0"/>
              </a:rPr>
            </a:br>
            <a:r>
              <a:rPr lang="pt-BR" sz="2800" b="1" dirty="0">
                <a:solidFill>
                  <a:srgbClr val="993300"/>
                </a:solidFill>
              </a:rPr>
              <a:t>LIÇÃO 13: AS BODAS DO CORDEIRO</a:t>
            </a:r>
            <a:endParaRPr lang="pt-BR" sz="3000" b="1" dirty="0">
              <a:solidFill>
                <a:srgbClr val="993300"/>
              </a:solidFill>
              <a:ea typeface="+mn-ea"/>
              <a:cs typeface="+mn-cs"/>
            </a:endParaRPr>
          </a:p>
        </p:txBody>
      </p:sp>
    </p:spTree>
    <p:extLst>
      <p:ext uri="{BB962C8B-B14F-4D97-AF65-F5344CB8AC3E}">
        <p14:creationId xmlns:p14="http://schemas.microsoft.com/office/powerpoint/2010/main" val="10248139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r>
              <a:rPr lang="pt-BR" altLang="pt-BR" sz="3000" b="1" dirty="0" smtClean="0">
                <a:solidFill>
                  <a:srgbClr val="993300"/>
                </a:solidFill>
                <a:latin typeface="Arial" charset="0"/>
                <a:cs typeface="Arial" charset="0"/>
              </a:rPr>
              <a:t>Texto Áureo:</a:t>
            </a:r>
          </a:p>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indent="0" algn="just" eaLnBrk="1" hangingPunct="1">
              <a:buNone/>
            </a:pPr>
            <a:r>
              <a:rPr lang="pt-BR" sz="3000" dirty="0">
                <a:solidFill>
                  <a:schemeClr val="tx1"/>
                </a:solidFill>
                <a:latin typeface="Arial" charset="0"/>
                <a:cs typeface="Arial" charset="0"/>
              </a:rPr>
              <a:t>	“</a:t>
            </a:r>
            <a:r>
              <a:rPr lang="pt-BR" sz="3000" dirty="0">
                <a:solidFill>
                  <a:srgbClr val="0000CC"/>
                </a:solidFill>
                <a:latin typeface="Arial" charset="0"/>
                <a:cs typeface="Arial" charset="0"/>
              </a:rPr>
              <a:t>Regozijemo-nos, e alegremo-nos, e demos-lhe glória; porque vindas são as bodas do Cordeiro, e já a sua esposa se </a:t>
            </a:r>
            <a:r>
              <a:rPr lang="pt-BR" sz="3000" dirty="0" smtClean="0">
                <a:solidFill>
                  <a:srgbClr val="0000CC"/>
                </a:solidFill>
                <a:latin typeface="Arial" charset="0"/>
                <a:cs typeface="Arial" charset="0"/>
              </a:rPr>
              <a:t>aprontou.</a:t>
            </a:r>
            <a:r>
              <a:rPr lang="pt-BR" sz="3000" dirty="0" smtClean="0">
                <a:solidFill>
                  <a:schemeClr val="tx1"/>
                </a:solidFill>
                <a:latin typeface="Arial" charset="0"/>
                <a:cs typeface="Arial" charset="0"/>
              </a:rPr>
              <a:t>”</a:t>
            </a:r>
            <a:r>
              <a:rPr lang="pt-BR" sz="3200" dirty="0" smtClean="0">
                <a:solidFill>
                  <a:schemeClr val="tx1"/>
                </a:solidFill>
                <a:latin typeface="Arial" charset="0"/>
                <a:cs typeface="Arial" charset="0"/>
              </a:rPr>
              <a:t>						</a:t>
            </a:r>
            <a:r>
              <a:rPr lang="pt-BR" sz="2800" dirty="0" smtClean="0">
                <a:solidFill>
                  <a:srgbClr val="993300"/>
                </a:solidFill>
              </a:rPr>
              <a:t>(</a:t>
            </a:r>
            <a:r>
              <a:rPr lang="pt-BR" sz="2800" dirty="0" err="1">
                <a:solidFill>
                  <a:srgbClr val="0000CC"/>
                </a:solidFill>
                <a:latin typeface="Arial" charset="0"/>
                <a:cs typeface="Arial" charset="0"/>
              </a:rPr>
              <a:t>Ap</a:t>
            </a:r>
            <a:r>
              <a:rPr lang="pt-BR" sz="2800" dirty="0">
                <a:solidFill>
                  <a:srgbClr val="0000CC"/>
                </a:solidFill>
                <a:latin typeface="Arial" charset="0"/>
                <a:cs typeface="Arial" charset="0"/>
              </a:rPr>
              <a:t> 19.7</a:t>
            </a:r>
            <a:r>
              <a:rPr lang="pt-BR" sz="2800" dirty="0" smtClean="0">
                <a:solidFill>
                  <a:srgbClr val="993300"/>
                </a:solidFill>
              </a:rPr>
              <a:t>)</a:t>
            </a:r>
            <a:endParaRPr lang="pt-BR" sz="2800" dirty="0" smtClean="0">
              <a:solidFill>
                <a:srgbClr val="993300"/>
              </a:solidFill>
              <a:latin typeface="Arial" charset="0"/>
              <a:cs typeface="Arial" charset="0"/>
            </a:endParaRPr>
          </a:p>
        </p:txBody>
      </p:sp>
      <p:sp>
        <p:nvSpPr>
          <p:cNvPr id="12291" name="Título 2"/>
          <p:cNvSpPr>
            <a:spLocks noGrp="1"/>
          </p:cNvSpPr>
          <p:nvPr>
            <p:ph type="title"/>
          </p:nvPr>
        </p:nvSpPr>
        <p:spPr>
          <a:xfrm>
            <a:off x="323850" y="260350"/>
            <a:ext cx="8569325" cy="1512888"/>
          </a:xfrm>
        </p:spPr>
        <p:txBody>
          <a:bodyPr/>
          <a:lstStyle/>
          <a:p>
            <a:pPr marL="365125" indent="-365125" algn="l">
              <a:spcBef>
                <a:spcPct val="20000"/>
              </a:spcBef>
              <a:defRPr/>
            </a:pPr>
            <a:r>
              <a:rPr lang="en-GB" sz="3600" dirty="0" smtClean="0">
                <a:solidFill>
                  <a:srgbClr val="CC3399"/>
                </a:solidFill>
                <a:latin typeface="Arial" charset="0"/>
                <a:cs typeface="Arial" charset="0"/>
              </a:rPr>
              <a:t>	ESCATOLOGIA</a:t>
            </a:r>
            <a:r>
              <a:rPr lang="pt-BR" sz="4000" dirty="0">
                <a:solidFill>
                  <a:srgbClr val="745B50"/>
                </a:solidFill>
                <a:latin typeface="Baskerville Old Face" pitchFamily="18" charset="0"/>
              </a:rPr>
              <a:t/>
            </a:r>
            <a:br>
              <a:rPr lang="pt-BR" sz="4000" dirty="0">
                <a:solidFill>
                  <a:srgbClr val="745B50"/>
                </a:solidFill>
                <a:latin typeface="Baskerville Old Face" pitchFamily="18" charset="0"/>
              </a:rPr>
            </a:br>
            <a:r>
              <a:rPr lang="pt-BR" sz="2800" b="1" dirty="0">
                <a:solidFill>
                  <a:srgbClr val="993300"/>
                </a:solidFill>
              </a:rPr>
              <a:t>LIÇÃO 13: AS BODAS DO CORDEIRO</a:t>
            </a:r>
            <a:endParaRPr lang="pt-BR" sz="3000" b="1" dirty="0">
              <a:solidFill>
                <a:srgbClr val="993300"/>
              </a:solidFill>
              <a:ea typeface="+mn-ea"/>
              <a:cs typeface="+mn-cs"/>
            </a:endParaRPr>
          </a:p>
        </p:txBody>
      </p:sp>
    </p:spTree>
    <p:extLst>
      <p:ext uri="{BB962C8B-B14F-4D97-AF65-F5344CB8AC3E}">
        <p14:creationId xmlns:p14="http://schemas.microsoft.com/office/powerpoint/2010/main" val="3067160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lvl="0" indent="0" algn="ctr" defTabSz="449263" eaLnBrk="1" hangingPunct="1">
              <a:lnSpc>
                <a:spcPct val="115000"/>
              </a:lnSpc>
              <a:spcBef>
                <a:spcPts val="600"/>
              </a:spcBef>
              <a:spcAft>
                <a:spcPts val="0"/>
              </a:spcAft>
              <a:buClr>
                <a:srgbClr val="FFFFFF"/>
              </a:buClr>
              <a:buSzPct val="100000"/>
              <a:buNone/>
              <a:defRPr/>
            </a:pPr>
            <a:endParaRPr lang="pt-BR" sz="3000" dirty="0">
              <a:solidFill>
                <a:schemeClr val="tx1"/>
              </a:solidFill>
              <a:latin typeface="Arial" charset="0"/>
              <a:cs typeface="Arial" charset="0"/>
            </a:endParaRPr>
          </a:p>
          <a:p>
            <a:pPr marL="0" lvl="0" indent="0" algn="ctr" defTabSz="449263" eaLnBrk="1" hangingPunct="1">
              <a:lnSpc>
                <a:spcPct val="115000"/>
              </a:lnSpc>
              <a:spcBef>
                <a:spcPts val="600"/>
              </a:spcBef>
              <a:spcAft>
                <a:spcPts val="0"/>
              </a:spcAft>
              <a:buClr>
                <a:srgbClr val="FFFFFF"/>
              </a:buClr>
              <a:buSzPct val="100000"/>
              <a:buNone/>
              <a:defRPr/>
            </a:pPr>
            <a:endParaRPr lang="pt-BR" sz="3000" dirty="0" smtClean="0">
              <a:solidFill>
                <a:schemeClr val="tx1"/>
              </a:solidFill>
              <a:latin typeface="Arial" charset="0"/>
              <a:ea typeface="Calibri"/>
              <a:cs typeface="Arial" charset="0"/>
            </a:endParaRPr>
          </a:p>
          <a:p>
            <a:pPr marL="0" indent="0" algn="ctr" defTabSz="449263" eaLnBrk="1" hangingPunct="1">
              <a:lnSpc>
                <a:spcPct val="115000"/>
              </a:lnSpc>
              <a:spcBef>
                <a:spcPts val="600"/>
              </a:spcBef>
              <a:spcAft>
                <a:spcPts val="0"/>
              </a:spcAft>
              <a:buClr>
                <a:srgbClr val="FFFFFF"/>
              </a:buClr>
              <a:buSzPct val="100000"/>
              <a:buNone/>
              <a:defRPr/>
            </a:pPr>
            <a:r>
              <a:rPr lang="pt-BR" sz="2500" dirty="0" smtClean="0">
                <a:solidFill>
                  <a:srgbClr val="006600"/>
                </a:solidFill>
                <a:latin typeface="Arial" pitchFamily="34" charset="0"/>
                <a:ea typeface="Calibri"/>
                <a:cs typeface="Arial" pitchFamily="34" charset="0"/>
              </a:rPr>
              <a:t>LEITURA </a:t>
            </a:r>
            <a:r>
              <a:rPr lang="pt-BR" sz="2500" dirty="0">
                <a:solidFill>
                  <a:srgbClr val="006600"/>
                </a:solidFill>
                <a:latin typeface="Arial" pitchFamily="34" charset="0"/>
                <a:ea typeface="Calibri"/>
                <a:cs typeface="Arial" pitchFamily="34" charset="0"/>
              </a:rPr>
              <a:t>BÍBLICA</a:t>
            </a:r>
            <a:r>
              <a:rPr lang="pt-BR" sz="2500" dirty="0" smtClean="0">
                <a:solidFill>
                  <a:srgbClr val="006600"/>
                </a:solidFill>
                <a:latin typeface="Arial" pitchFamily="34" charset="0"/>
                <a:ea typeface="Calibri"/>
                <a:cs typeface="Arial" pitchFamily="34" charset="0"/>
              </a:rPr>
              <a:t>:  </a:t>
            </a:r>
            <a:r>
              <a:rPr lang="pt-BR" sz="3200" dirty="0" smtClean="0">
                <a:solidFill>
                  <a:srgbClr val="0000CC"/>
                </a:solidFill>
              </a:rPr>
              <a:t>Mateus </a:t>
            </a:r>
            <a:r>
              <a:rPr lang="pt-BR" sz="3200" dirty="0">
                <a:solidFill>
                  <a:srgbClr val="0000CC"/>
                </a:solidFill>
              </a:rPr>
              <a:t>22.1-14 </a:t>
            </a:r>
            <a:r>
              <a:rPr lang="pt-BR" sz="3200" dirty="0" smtClean="0">
                <a:solidFill>
                  <a:srgbClr val="0000CC"/>
                </a:solidFill>
              </a:rPr>
              <a:t>e </a:t>
            </a:r>
            <a:r>
              <a:rPr lang="pt-BR" sz="3200" dirty="0">
                <a:solidFill>
                  <a:srgbClr val="0000CC"/>
                </a:solidFill>
              </a:rPr>
              <a:t>25.1-13</a:t>
            </a:r>
            <a:endParaRPr lang="pt-BR" sz="3600" dirty="0">
              <a:solidFill>
                <a:srgbClr val="000099"/>
              </a:solidFill>
              <a:latin typeface="Calibri" pitchFamily="34" charset="0"/>
              <a:ea typeface="Calibri"/>
              <a:cs typeface="Georgia"/>
            </a:endParaRPr>
          </a:p>
        </p:txBody>
      </p:sp>
      <p:sp>
        <p:nvSpPr>
          <p:cNvPr id="12291" name="Título 2"/>
          <p:cNvSpPr>
            <a:spLocks noGrp="1"/>
          </p:cNvSpPr>
          <p:nvPr>
            <p:ph type="title"/>
          </p:nvPr>
        </p:nvSpPr>
        <p:spPr>
          <a:xfrm>
            <a:off x="323850" y="260350"/>
            <a:ext cx="8569325" cy="1512888"/>
          </a:xfrm>
        </p:spPr>
        <p:txBody>
          <a:bodyPr/>
          <a:lstStyle/>
          <a:p>
            <a:pPr marL="365125" indent="-365125" algn="l">
              <a:spcBef>
                <a:spcPct val="20000"/>
              </a:spcBef>
              <a:defRPr/>
            </a:pPr>
            <a:r>
              <a:rPr lang="en-GB" sz="3600" dirty="0" smtClean="0">
                <a:solidFill>
                  <a:srgbClr val="CC3399"/>
                </a:solidFill>
                <a:latin typeface="Arial" charset="0"/>
                <a:cs typeface="Arial" charset="0"/>
              </a:rPr>
              <a:t>   ESCATOLOGIA</a:t>
            </a:r>
            <a:r>
              <a:rPr lang="pt-BR" sz="4000" dirty="0">
                <a:solidFill>
                  <a:srgbClr val="745B50"/>
                </a:solidFill>
                <a:latin typeface="Baskerville Old Face" pitchFamily="18" charset="0"/>
              </a:rPr>
              <a:t/>
            </a:r>
            <a:br>
              <a:rPr lang="pt-BR" sz="4000" dirty="0">
                <a:solidFill>
                  <a:srgbClr val="745B50"/>
                </a:solidFill>
                <a:latin typeface="Baskerville Old Face" pitchFamily="18" charset="0"/>
              </a:rPr>
            </a:br>
            <a:r>
              <a:rPr lang="pt-BR" sz="2800" b="1" dirty="0">
                <a:solidFill>
                  <a:srgbClr val="993300"/>
                </a:solidFill>
                <a:ea typeface="+mn-ea"/>
                <a:cs typeface="+mn-cs"/>
              </a:rPr>
              <a:t>LIÇÃO 13: AS BODAS DO CORDEIRO</a:t>
            </a:r>
            <a:endParaRPr lang="pt-BR" sz="2800" dirty="0">
              <a:solidFill>
                <a:srgbClr val="993300"/>
              </a:solidFill>
              <a:ea typeface="+mn-ea"/>
              <a:cs typeface="+mn-cs"/>
            </a:endParaRPr>
          </a:p>
        </p:txBody>
      </p:sp>
    </p:spTree>
    <p:extLst>
      <p:ext uri="{BB962C8B-B14F-4D97-AF65-F5344CB8AC3E}">
        <p14:creationId xmlns:p14="http://schemas.microsoft.com/office/powerpoint/2010/main" val="1867649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683568" y="2060848"/>
            <a:ext cx="8209161" cy="4608512"/>
          </a:xfrm>
          <a:ln w="28575">
            <a:solidFill>
              <a:srgbClr val="00B0F0"/>
            </a:solidFill>
          </a:ln>
        </p:spPr>
        <p:txBody>
          <a:bodyPr/>
          <a:lstStyle/>
          <a:p>
            <a:pPr marL="0" indent="0">
              <a:buNone/>
            </a:pPr>
            <a:r>
              <a:rPr lang="pt-BR" sz="1700" dirty="0" err="1" smtClean="0">
                <a:solidFill>
                  <a:srgbClr val="0000CC"/>
                </a:solidFill>
                <a:latin typeface="Calibri" pitchFamily="34" charset="0"/>
                <a:ea typeface="Calibri"/>
                <a:cs typeface="Georgia"/>
              </a:rPr>
              <a:t>Mt</a:t>
            </a:r>
            <a:r>
              <a:rPr lang="pt-BR" sz="1700" dirty="0" smtClean="0">
                <a:solidFill>
                  <a:srgbClr val="0000CC"/>
                </a:solidFill>
                <a:latin typeface="Calibri" pitchFamily="34" charset="0"/>
                <a:ea typeface="Calibri"/>
                <a:cs typeface="Georgia"/>
              </a:rPr>
              <a:t> 22</a:t>
            </a:r>
            <a:r>
              <a:rPr lang="pt-BR" sz="1700" dirty="0">
                <a:solidFill>
                  <a:srgbClr val="0000CC"/>
                </a:solidFill>
                <a:latin typeface="Calibri" pitchFamily="34" charset="0"/>
                <a:ea typeface="Calibri"/>
                <a:cs typeface="Georgia"/>
              </a:rPr>
              <a:t>. 1 </a:t>
            </a:r>
            <a:r>
              <a:rPr lang="pt-BR" sz="1700" dirty="0" smtClean="0">
                <a:solidFill>
                  <a:srgbClr val="0000CC"/>
                </a:solidFill>
                <a:latin typeface="Calibri" pitchFamily="34" charset="0"/>
                <a:ea typeface="Calibri"/>
                <a:cs typeface="Georgia"/>
              </a:rPr>
              <a:t> </a:t>
            </a:r>
            <a:r>
              <a:rPr lang="pt-BR" sz="1700" dirty="0">
                <a:solidFill>
                  <a:srgbClr val="0000CC"/>
                </a:solidFill>
                <a:latin typeface="Calibri" pitchFamily="34" charset="0"/>
                <a:ea typeface="Calibri"/>
                <a:cs typeface="Georgia"/>
              </a:rPr>
              <a:t>Então, Jesus, tomando a palavra, tornou a falar-lhes em parábolas, dizendo</a:t>
            </a:r>
            <a:r>
              <a:rPr lang="pt-BR" sz="1700" dirty="0" smtClean="0">
                <a:solidFill>
                  <a:srgbClr val="0000CC"/>
                </a:solidFill>
                <a:latin typeface="Calibri" pitchFamily="34" charset="0"/>
                <a:ea typeface="Calibri"/>
                <a:cs typeface="Georgia"/>
              </a:rPr>
              <a:t>:  2  </a:t>
            </a:r>
            <a:r>
              <a:rPr lang="pt-BR" sz="1700" dirty="0">
                <a:solidFill>
                  <a:srgbClr val="0000CC"/>
                </a:solidFill>
                <a:latin typeface="Calibri" pitchFamily="34" charset="0"/>
                <a:ea typeface="Calibri"/>
                <a:cs typeface="Georgia"/>
              </a:rPr>
              <a:t>O Reino dos céus é semelhante a um certo rei que celebrou as bodas de seu filho</a:t>
            </a:r>
            <a:r>
              <a:rPr lang="pt-BR" sz="1700" dirty="0" smtClean="0">
                <a:solidFill>
                  <a:srgbClr val="0000CC"/>
                </a:solidFill>
                <a:latin typeface="Calibri" pitchFamily="34" charset="0"/>
                <a:ea typeface="Calibri"/>
                <a:cs typeface="Georgia"/>
              </a:rPr>
              <a:t>.  3  </a:t>
            </a:r>
            <a:r>
              <a:rPr lang="pt-BR" sz="1700" dirty="0">
                <a:solidFill>
                  <a:srgbClr val="0000CC"/>
                </a:solidFill>
                <a:latin typeface="Calibri" pitchFamily="34" charset="0"/>
                <a:ea typeface="Calibri"/>
                <a:cs typeface="Georgia"/>
              </a:rPr>
              <a:t>E enviou os seus servos a chamar os convidados para as bodas; e estes não quiseram vir</a:t>
            </a:r>
            <a:r>
              <a:rPr lang="pt-BR" sz="1700" dirty="0" smtClean="0">
                <a:solidFill>
                  <a:srgbClr val="0000CC"/>
                </a:solidFill>
                <a:latin typeface="Calibri" pitchFamily="34" charset="0"/>
                <a:ea typeface="Calibri"/>
                <a:cs typeface="Georgia"/>
              </a:rPr>
              <a:t>.  4  </a:t>
            </a:r>
            <a:r>
              <a:rPr lang="pt-BR" sz="1700" dirty="0">
                <a:solidFill>
                  <a:srgbClr val="0000CC"/>
                </a:solidFill>
                <a:latin typeface="Calibri" pitchFamily="34" charset="0"/>
                <a:ea typeface="Calibri"/>
                <a:cs typeface="Georgia"/>
              </a:rPr>
              <a:t>Depois, enviou outros servos, dizendo: Dizei aos convidados: Eis que tenho o meu jantar preparado, os meus bois e cevados já mortos, e tudo já pronto; vinde às bodas</a:t>
            </a:r>
            <a:r>
              <a:rPr lang="pt-BR" sz="1700" dirty="0" smtClean="0">
                <a:solidFill>
                  <a:srgbClr val="0000CC"/>
                </a:solidFill>
                <a:latin typeface="Calibri" pitchFamily="34" charset="0"/>
                <a:ea typeface="Calibri"/>
                <a:cs typeface="Georgia"/>
              </a:rPr>
              <a:t>.  5  </a:t>
            </a:r>
            <a:r>
              <a:rPr lang="pt-BR" sz="1700" dirty="0">
                <a:solidFill>
                  <a:srgbClr val="0000CC"/>
                </a:solidFill>
                <a:latin typeface="Calibri" pitchFamily="34" charset="0"/>
                <a:ea typeface="Calibri"/>
                <a:cs typeface="Georgia"/>
              </a:rPr>
              <a:t>Porém eles, não fazendo caso, foram, um para o seu campo, e outro para o seu negócio</a:t>
            </a:r>
            <a:r>
              <a:rPr lang="pt-BR" sz="1700" dirty="0" smtClean="0">
                <a:solidFill>
                  <a:srgbClr val="0000CC"/>
                </a:solidFill>
                <a:latin typeface="Calibri" pitchFamily="34" charset="0"/>
                <a:ea typeface="Calibri"/>
                <a:cs typeface="Georgia"/>
              </a:rPr>
              <a:t>;  6  </a:t>
            </a:r>
            <a:r>
              <a:rPr lang="pt-BR" sz="1700" dirty="0">
                <a:solidFill>
                  <a:srgbClr val="0000CC"/>
                </a:solidFill>
                <a:latin typeface="Calibri" pitchFamily="34" charset="0"/>
                <a:ea typeface="Calibri"/>
                <a:cs typeface="Georgia"/>
              </a:rPr>
              <a:t>e, os outros, apoderando-se dos servos, os ultrajaram e mataram</a:t>
            </a:r>
            <a:r>
              <a:rPr lang="pt-BR" sz="1700" dirty="0" smtClean="0">
                <a:solidFill>
                  <a:srgbClr val="0000CC"/>
                </a:solidFill>
                <a:latin typeface="Calibri" pitchFamily="34" charset="0"/>
                <a:ea typeface="Calibri"/>
                <a:cs typeface="Georgia"/>
              </a:rPr>
              <a:t>.  7  </a:t>
            </a:r>
            <a:r>
              <a:rPr lang="pt-BR" sz="1700" dirty="0">
                <a:solidFill>
                  <a:srgbClr val="0000CC"/>
                </a:solidFill>
                <a:latin typeface="Calibri" pitchFamily="34" charset="0"/>
                <a:ea typeface="Calibri"/>
                <a:cs typeface="Georgia"/>
              </a:rPr>
              <a:t>E o rei, tendo notícias disso, encolerizou-se, e, enviando os seus exércitos, destruiu aqueles homicidas, e incendiou a sua cidade</a:t>
            </a:r>
            <a:r>
              <a:rPr lang="pt-BR" sz="1700" dirty="0" smtClean="0">
                <a:solidFill>
                  <a:srgbClr val="0000CC"/>
                </a:solidFill>
                <a:latin typeface="Calibri" pitchFamily="34" charset="0"/>
                <a:ea typeface="Calibri"/>
                <a:cs typeface="Georgia"/>
              </a:rPr>
              <a:t>.  8 Então</a:t>
            </a:r>
            <a:r>
              <a:rPr lang="pt-BR" sz="1700" dirty="0">
                <a:solidFill>
                  <a:srgbClr val="0000CC"/>
                </a:solidFill>
                <a:latin typeface="Calibri" pitchFamily="34" charset="0"/>
                <a:ea typeface="Calibri"/>
                <a:cs typeface="Georgia"/>
              </a:rPr>
              <a:t>, disse aos servos: As bodas, na verdade, estão preparadas, mas os convidados não eram dignos</a:t>
            </a:r>
            <a:r>
              <a:rPr lang="pt-BR" sz="1700" dirty="0" smtClean="0">
                <a:solidFill>
                  <a:srgbClr val="0000CC"/>
                </a:solidFill>
                <a:latin typeface="Calibri" pitchFamily="34" charset="0"/>
                <a:ea typeface="Calibri"/>
                <a:cs typeface="Georgia"/>
              </a:rPr>
              <a:t>.  9  </a:t>
            </a:r>
            <a:r>
              <a:rPr lang="pt-BR" sz="1700" dirty="0">
                <a:solidFill>
                  <a:srgbClr val="0000CC"/>
                </a:solidFill>
                <a:latin typeface="Calibri" pitchFamily="34" charset="0"/>
                <a:ea typeface="Calibri"/>
                <a:cs typeface="Georgia"/>
              </a:rPr>
              <a:t>Ide, pois, às saídas dos caminhos e convidai para as bodas a todos os que encontrardes</a:t>
            </a:r>
            <a:r>
              <a:rPr lang="pt-BR" sz="1700" dirty="0" smtClean="0">
                <a:solidFill>
                  <a:srgbClr val="0000CC"/>
                </a:solidFill>
                <a:latin typeface="Calibri" pitchFamily="34" charset="0"/>
                <a:ea typeface="Calibri"/>
                <a:cs typeface="Georgia"/>
              </a:rPr>
              <a:t>.  10  </a:t>
            </a:r>
            <a:r>
              <a:rPr lang="pt-BR" sz="1700" dirty="0">
                <a:solidFill>
                  <a:srgbClr val="0000CC"/>
                </a:solidFill>
                <a:latin typeface="Calibri" pitchFamily="34" charset="0"/>
                <a:ea typeface="Calibri"/>
                <a:cs typeface="Georgia"/>
              </a:rPr>
              <a:t>E os servos, saindo pelos caminhos, ajuntaram todos quantos encontraram, tanto maus como bons; e a festa nupcial ficou cheia de convidados</a:t>
            </a:r>
            <a:r>
              <a:rPr lang="pt-BR" sz="1700" dirty="0" smtClean="0">
                <a:solidFill>
                  <a:srgbClr val="0000CC"/>
                </a:solidFill>
                <a:latin typeface="Calibri" pitchFamily="34" charset="0"/>
                <a:ea typeface="Calibri"/>
                <a:cs typeface="Georgia"/>
              </a:rPr>
              <a:t>.  11  </a:t>
            </a:r>
            <a:r>
              <a:rPr lang="pt-BR" sz="1700" dirty="0">
                <a:solidFill>
                  <a:srgbClr val="0000CC"/>
                </a:solidFill>
                <a:latin typeface="Calibri" pitchFamily="34" charset="0"/>
                <a:ea typeface="Calibri"/>
                <a:cs typeface="Georgia"/>
              </a:rPr>
              <a:t>E o rei, entrando para ver os convidados, viu ali um homem que não estava trajado com veste nupcial</a:t>
            </a:r>
            <a:r>
              <a:rPr lang="pt-BR" sz="1700" dirty="0" smtClean="0">
                <a:solidFill>
                  <a:srgbClr val="0000CC"/>
                </a:solidFill>
                <a:latin typeface="Calibri" pitchFamily="34" charset="0"/>
                <a:ea typeface="Calibri"/>
                <a:cs typeface="Georgia"/>
              </a:rPr>
              <a:t>.  12  </a:t>
            </a:r>
            <a:r>
              <a:rPr lang="pt-BR" sz="1700" dirty="0">
                <a:solidFill>
                  <a:srgbClr val="0000CC"/>
                </a:solidFill>
                <a:latin typeface="Calibri" pitchFamily="34" charset="0"/>
                <a:ea typeface="Calibri"/>
                <a:cs typeface="Georgia"/>
              </a:rPr>
              <a:t>E disse-lhe: Amigo, como entraste aqui, não tendo veste nupcial? E ele emudeceu</a:t>
            </a:r>
            <a:r>
              <a:rPr lang="pt-BR" sz="1700" dirty="0" smtClean="0">
                <a:solidFill>
                  <a:srgbClr val="0000CC"/>
                </a:solidFill>
                <a:latin typeface="Calibri" pitchFamily="34" charset="0"/>
                <a:ea typeface="Calibri"/>
                <a:cs typeface="Georgia"/>
              </a:rPr>
              <a:t>.  13  </a:t>
            </a:r>
            <a:r>
              <a:rPr lang="pt-BR" sz="1700" dirty="0">
                <a:solidFill>
                  <a:srgbClr val="0000CC"/>
                </a:solidFill>
                <a:latin typeface="Calibri" pitchFamily="34" charset="0"/>
                <a:ea typeface="Calibri"/>
                <a:cs typeface="Georgia"/>
              </a:rPr>
              <a:t>Disse, então, o rei aos servos: Amarrai-o de pés e mãos, levai-o e lançai-o nas trevas exteriores; ali, haverá pranto e ranger de dentes</a:t>
            </a:r>
            <a:r>
              <a:rPr lang="pt-BR" sz="1700" dirty="0" smtClean="0">
                <a:solidFill>
                  <a:srgbClr val="0000CC"/>
                </a:solidFill>
                <a:latin typeface="Calibri" pitchFamily="34" charset="0"/>
                <a:ea typeface="Calibri"/>
                <a:cs typeface="Georgia"/>
              </a:rPr>
              <a:t>.  14  </a:t>
            </a:r>
            <a:r>
              <a:rPr lang="pt-BR" sz="1700" dirty="0">
                <a:solidFill>
                  <a:srgbClr val="0000CC"/>
                </a:solidFill>
                <a:latin typeface="Calibri" pitchFamily="34" charset="0"/>
                <a:ea typeface="Calibri"/>
                <a:cs typeface="Georgia"/>
              </a:rPr>
              <a:t>Porque muitos são chamados, mas poucos, escolhidos.</a:t>
            </a:r>
          </a:p>
        </p:txBody>
      </p:sp>
      <p:sp>
        <p:nvSpPr>
          <p:cNvPr id="12291" name="Título 2"/>
          <p:cNvSpPr>
            <a:spLocks noGrp="1"/>
          </p:cNvSpPr>
          <p:nvPr>
            <p:ph type="title"/>
          </p:nvPr>
        </p:nvSpPr>
        <p:spPr>
          <a:xfrm>
            <a:off x="323850" y="188640"/>
            <a:ext cx="8569325" cy="1584598"/>
          </a:xfrm>
        </p:spPr>
        <p:txBody>
          <a:bodyPr/>
          <a:lstStyle/>
          <a:p>
            <a:pPr lvl="0" defTabSz="449263" eaLnBrk="1" hangingPunct="1">
              <a:lnSpc>
                <a:spcPct val="115000"/>
              </a:lnSpc>
              <a:spcBef>
                <a:spcPts val="600"/>
              </a:spcBef>
              <a:spcAft>
                <a:spcPts val="0"/>
              </a:spcAft>
              <a:defRPr/>
            </a:pPr>
            <a:r>
              <a:rPr lang="pt-BR" sz="2400" b="1" dirty="0">
                <a:solidFill>
                  <a:srgbClr val="993300"/>
                </a:solidFill>
              </a:rPr>
              <a:t>LIÇÃO 13: AS BODAS DO CORDEIRO</a:t>
            </a:r>
            <a:br>
              <a:rPr lang="pt-BR" sz="2400" b="1" dirty="0">
                <a:solidFill>
                  <a:srgbClr val="993300"/>
                </a:solidFill>
              </a:rPr>
            </a:br>
            <a:r>
              <a:rPr lang="pt-BR" sz="3000" dirty="0" smtClean="0">
                <a:solidFill>
                  <a:srgbClr val="006600"/>
                </a:solidFill>
                <a:latin typeface="Arial" pitchFamily="34" charset="0"/>
                <a:ea typeface="Calibri"/>
                <a:cs typeface="Arial" pitchFamily="34" charset="0"/>
              </a:rPr>
              <a:t>LEITURA </a:t>
            </a:r>
            <a:r>
              <a:rPr lang="pt-BR" sz="3000" dirty="0">
                <a:solidFill>
                  <a:srgbClr val="006600"/>
                </a:solidFill>
                <a:latin typeface="Arial" pitchFamily="34" charset="0"/>
                <a:ea typeface="Calibri"/>
                <a:cs typeface="Arial" pitchFamily="34" charset="0"/>
              </a:rPr>
              <a:t>BÍBLICA</a:t>
            </a:r>
            <a:r>
              <a:rPr lang="pt-BR" sz="3000" dirty="0" smtClean="0">
                <a:solidFill>
                  <a:srgbClr val="006600"/>
                </a:solidFill>
                <a:latin typeface="Arial" pitchFamily="34" charset="0"/>
                <a:ea typeface="Calibri"/>
                <a:cs typeface="Arial" pitchFamily="34" charset="0"/>
              </a:rPr>
              <a:t>: </a:t>
            </a:r>
            <a:r>
              <a:rPr lang="pt-BR" sz="2800" b="1" cap="small" dirty="0" smtClean="0">
                <a:solidFill>
                  <a:srgbClr val="0000CC"/>
                </a:solidFill>
              </a:rPr>
              <a:t>Mateus </a:t>
            </a:r>
            <a:r>
              <a:rPr lang="pt-BR" sz="2800" b="1" cap="small" dirty="0">
                <a:solidFill>
                  <a:srgbClr val="0000CC"/>
                </a:solidFill>
              </a:rPr>
              <a:t>22.1-14 E 25.1-13</a:t>
            </a:r>
            <a:endParaRPr lang="pt-BR" sz="3000" dirty="0">
              <a:solidFill>
                <a:srgbClr val="993300"/>
              </a:solidFill>
              <a:ea typeface="+mn-ea"/>
              <a:cs typeface="+mn-cs"/>
            </a:endParaRPr>
          </a:p>
        </p:txBody>
      </p:sp>
    </p:spTree>
    <p:extLst>
      <p:ext uri="{BB962C8B-B14F-4D97-AF65-F5344CB8AC3E}">
        <p14:creationId xmlns:p14="http://schemas.microsoft.com/office/powerpoint/2010/main" val="31642608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539552" y="1988840"/>
            <a:ext cx="8209161" cy="4464496"/>
          </a:xfrm>
          <a:ln w="28575">
            <a:solidFill>
              <a:srgbClr val="00B0F0"/>
            </a:solidFill>
          </a:ln>
        </p:spPr>
        <p:txBody>
          <a:bodyPr/>
          <a:lstStyle/>
          <a:p>
            <a:pPr marL="0" indent="0">
              <a:buNone/>
            </a:pPr>
            <a:r>
              <a:rPr lang="pt-BR" sz="1900" dirty="0" err="1" smtClean="0">
                <a:solidFill>
                  <a:srgbClr val="0000CC"/>
                </a:solidFill>
                <a:latin typeface="Calibri" pitchFamily="34" charset="0"/>
                <a:ea typeface="Calibri"/>
                <a:cs typeface="Georgia"/>
              </a:rPr>
              <a:t>Mt</a:t>
            </a:r>
            <a:r>
              <a:rPr lang="pt-BR" sz="1900" dirty="0" smtClean="0">
                <a:solidFill>
                  <a:srgbClr val="0000CC"/>
                </a:solidFill>
                <a:latin typeface="Calibri" pitchFamily="34" charset="0"/>
                <a:ea typeface="Calibri"/>
                <a:cs typeface="Georgia"/>
              </a:rPr>
              <a:t> </a:t>
            </a:r>
            <a:r>
              <a:rPr lang="pt-BR" sz="1900" dirty="0">
                <a:solidFill>
                  <a:srgbClr val="0000CC"/>
                </a:solidFill>
                <a:latin typeface="Calibri" pitchFamily="34" charset="0"/>
                <a:ea typeface="Calibri"/>
                <a:cs typeface="Georgia"/>
              </a:rPr>
              <a:t>25. 1 </a:t>
            </a:r>
            <a:r>
              <a:rPr lang="pt-BR" sz="1900" dirty="0" smtClean="0">
                <a:solidFill>
                  <a:srgbClr val="0000CC"/>
                </a:solidFill>
                <a:latin typeface="Calibri" pitchFamily="34" charset="0"/>
                <a:ea typeface="Calibri"/>
                <a:cs typeface="Georgia"/>
              </a:rPr>
              <a:t> </a:t>
            </a:r>
            <a:r>
              <a:rPr lang="pt-BR" sz="1900" dirty="0">
                <a:solidFill>
                  <a:srgbClr val="0000CC"/>
                </a:solidFill>
                <a:latin typeface="Calibri" pitchFamily="34" charset="0"/>
                <a:ea typeface="Calibri"/>
                <a:cs typeface="Georgia"/>
              </a:rPr>
              <a:t>Então, o Reino dos céus será semelhante a dez virgens que, tomando as suas lâmpadas, saíram ao encontro do esposo</a:t>
            </a:r>
            <a:r>
              <a:rPr lang="pt-BR" sz="1900" dirty="0" smtClean="0">
                <a:solidFill>
                  <a:srgbClr val="0000CC"/>
                </a:solidFill>
                <a:latin typeface="Calibri" pitchFamily="34" charset="0"/>
                <a:ea typeface="Calibri"/>
                <a:cs typeface="Georgia"/>
              </a:rPr>
              <a:t>.  2  </a:t>
            </a:r>
            <a:r>
              <a:rPr lang="pt-BR" sz="1900" dirty="0">
                <a:solidFill>
                  <a:srgbClr val="0000CC"/>
                </a:solidFill>
                <a:latin typeface="Calibri" pitchFamily="34" charset="0"/>
                <a:ea typeface="Calibri"/>
                <a:cs typeface="Georgia"/>
              </a:rPr>
              <a:t>E cinco delas eram prudentes, e cinco, loucas</a:t>
            </a:r>
            <a:r>
              <a:rPr lang="pt-BR" sz="1900" dirty="0" smtClean="0">
                <a:solidFill>
                  <a:srgbClr val="0000CC"/>
                </a:solidFill>
                <a:latin typeface="Calibri" pitchFamily="34" charset="0"/>
                <a:ea typeface="Calibri"/>
                <a:cs typeface="Georgia"/>
              </a:rPr>
              <a:t>.  3  </a:t>
            </a:r>
            <a:r>
              <a:rPr lang="pt-BR" sz="1900" dirty="0">
                <a:solidFill>
                  <a:srgbClr val="0000CC"/>
                </a:solidFill>
                <a:latin typeface="Calibri" pitchFamily="34" charset="0"/>
                <a:ea typeface="Calibri"/>
                <a:cs typeface="Georgia"/>
              </a:rPr>
              <a:t>As loucas, tomando as suas lâmpadas, não levaram azeite consigo</a:t>
            </a:r>
            <a:r>
              <a:rPr lang="pt-BR" sz="1900" dirty="0" smtClean="0">
                <a:solidFill>
                  <a:srgbClr val="0000CC"/>
                </a:solidFill>
                <a:latin typeface="Calibri" pitchFamily="34" charset="0"/>
                <a:ea typeface="Calibri"/>
                <a:cs typeface="Georgia"/>
              </a:rPr>
              <a:t>.  4  </a:t>
            </a:r>
            <a:r>
              <a:rPr lang="pt-BR" sz="1900" dirty="0">
                <a:solidFill>
                  <a:srgbClr val="0000CC"/>
                </a:solidFill>
                <a:latin typeface="Calibri" pitchFamily="34" charset="0"/>
                <a:ea typeface="Calibri"/>
                <a:cs typeface="Georgia"/>
              </a:rPr>
              <a:t>Mas as prudentes levaram azeite em suas vasilhas, com as suas lâmpadas</a:t>
            </a:r>
            <a:r>
              <a:rPr lang="pt-BR" sz="1900" dirty="0" smtClean="0">
                <a:solidFill>
                  <a:srgbClr val="0000CC"/>
                </a:solidFill>
                <a:latin typeface="Calibri" pitchFamily="34" charset="0"/>
                <a:ea typeface="Calibri"/>
                <a:cs typeface="Georgia"/>
              </a:rPr>
              <a:t>.  5  </a:t>
            </a:r>
            <a:r>
              <a:rPr lang="pt-BR" sz="1900" dirty="0">
                <a:solidFill>
                  <a:srgbClr val="0000CC"/>
                </a:solidFill>
                <a:latin typeface="Calibri" pitchFamily="34" charset="0"/>
                <a:ea typeface="Calibri"/>
                <a:cs typeface="Georgia"/>
              </a:rPr>
              <a:t>E, tardando o esposo, tosquenejaram todas e adormeceram</a:t>
            </a:r>
            <a:r>
              <a:rPr lang="pt-BR" sz="1900" dirty="0" smtClean="0">
                <a:solidFill>
                  <a:srgbClr val="0000CC"/>
                </a:solidFill>
                <a:latin typeface="Calibri" pitchFamily="34" charset="0"/>
                <a:ea typeface="Calibri"/>
                <a:cs typeface="Georgia"/>
              </a:rPr>
              <a:t>.  6  </a:t>
            </a:r>
            <a:r>
              <a:rPr lang="pt-BR" sz="1900" dirty="0">
                <a:solidFill>
                  <a:srgbClr val="0000CC"/>
                </a:solidFill>
                <a:latin typeface="Calibri" pitchFamily="34" charset="0"/>
                <a:ea typeface="Calibri"/>
                <a:cs typeface="Georgia"/>
              </a:rPr>
              <a:t>Mas, à meia-noite, ouviu-se um clamor: Aí vem o esposo! Saí-lhe ao encontro</a:t>
            </a:r>
            <a:r>
              <a:rPr lang="pt-BR" sz="1900" dirty="0" smtClean="0">
                <a:solidFill>
                  <a:srgbClr val="0000CC"/>
                </a:solidFill>
                <a:latin typeface="Calibri" pitchFamily="34" charset="0"/>
                <a:ea typeface="Calibri"/>
                <a:cs typeface="Georgia"/>
              </a:rPr>
              <a:t>!  7  </a:t>
            </a:r>
            <a:r>
              <a:rPr lang="pt-BR" sz="1900" dirty="0">
                <a:solidFill>
                  <a:srgbClr val="0000CC"/>
                </a:solidFill>
                <a:latin typeface="Calibri" pitchFamily="34" charset="0"/>
                <a:ea typeface="Calibri"/>
                <a:cs typeface="Georgia"/>
              </a:rPr>
              <a:t>Então, todas aquelas virgens se levantaram e prepararam as suas lâmpadas</a:t>
            </a:r>
            <a:r>
              <a:rPr lang="pt-BR" sz="1900" dirty="0" smtClean="0">
                <a:solidFill>
                  <a:srgbClr val="0000CC"/>
                </a:solidFill>
                <a:latin typeface="Calibri" pitchFamily="34" charset="0"/>
                <a:ea typeface="Calibri"/>
                <a:cs typeface="Georgia"/>
              </a:rPr>
              <a:t>.  8  </a:t>
            </a:r>
            <a:r>
              <a:rPr lang="pt-BR" sz="1900" dirty="0">
                <a:solidFill>
                  <a:srgbClr val="0000CC"/>
                </a:solidFill>
                <a:latin typeface="Calibri" pitchFamily="34" charset="0"/>
                <a:ea typeface="Calibri"/>
                <a:cs typeface="Georgia"/>
              </a:rPr>
              <a:t>E as loucas disseram às prudentes: Dai-nos do vosso azeite, porque as nossas lâmpadas se apagam</a:t>
            </a:r>
            <a:r>
              <a:rPr lang="pt-BR" sz="1900" dirty="0" smtClean="0">
                <a:solidFill>
                  <a:srgbClr val="0000CC"/>
                </a:solidFill>
                <a:latin typeface="Calibri" pitchFamily="34" charset="0"/>
                <a:ea typeface="Calibri"/>
                <a:cs typeface="Georgia"/>
              </a:rPr>
              <a:t>.  9  </a:t>
            </a:r>
            <a:r>
              <a:rPr lang="pt-BR" sz="1900" dirty="0">
                <a:solidFill>
                  <a:srgbClr val="0000CC"/>
                </a:solidFill>
                <a:latin typeface="Calibri" pitchFamily="34" charset="0"/>
                <a:ea typeface="Calibri"/>
                <a:cs typeface="Georgia"/>
              </a:rPr>
              <a:t>Mas as prudentes responderam, dizendo: Não seja caso que nos falte a nós e a vós; ide, antes, aos que o vendem e comprai-o para vós</a:t>
            </a:r>
            <a:r>
              <a:rPr lang="pt-BR" sz="1900" dirty="0" smtClean="0">
                <a:solidFill>
                  <a:srgbClr val="0000CC"/>
                </a:solidFill>
                <a:latin typeface="Calibri" pitchFamily="34" charset="0"/>
                <a:ea typeface="Calibri"/>
                <a:cs typeface="Georgia"/>
              </a:rPr>
              <a:t>.  10  </a:t>
            </a:r>
            <a:r>
              <a:rPr lang="pt-BR" sz="1900" dirty="0">
                <a:solidFill>
                  <a:srgbClr val="0000CC"/>
                </a:solidFill>
                <a:latin typeface="Calibri" pitchFamily="34" charset="0"/>
                <a:ea typeface="Calibri"/>
                <a:cs typeface="Georgia"/>
              </a:rPr>
              <a:t>E, tendo elas ido comprá-lo, chegou o esposo, e as que estavam preparadas entraram com ele para as bodas, e fechou-se a porta</a:t>
            </a:r>
            <a:r>
              <a:rPr lang="pt-BR" sz="1900" dirty="0" smtClean="0">
                <a:solidFill>
                  <a:srgbClr val="0000CC"/>
                </a:solidFill>
                <a:latin typeface="Calibri" pitchFamily="34" charset="0"/>
                <a:ea typeface="Calibri"/>
                <a:cs typeface="Georgia"/>
              </a:rPr>
              <a:t>.  11  </a:t>
            </a:r>
            <a:r>
              <a:rPr lang="pt-BR" sz="1900" dirty="0">
                <a:solidFill>
                  <a:srgbClr val="0000CC"/>
                </a:solidFill>
                <a:latin typeface="Calibri" pitchFamily="34" charset="0"/>
                <a:ea typeface="Calibri"/>
                <a:cs typeface="Georgia"/>
              </a:rPr>
              <a:t>E, depois, chegaram também as outras virgens, dizendo: Senhor, senhor, abre-nos a porta</a:t>
            </a:r>
            <a:r>
              <a:rPr lang="pt-BR" sz="1900" dirty="0" smtClean="0">
                <a:solidFill>
                  <a:srgbClr val="0000CC"/>
                </a:solidFill>
                <a:latin typeface="Calibri" pitchFamily="34" charset="0"/>
                <a:ea typeface="Calibri"/>
                <a:cs typeface="Georgia"/>
              </a:rPr>
              <a:t>!  12  </a:t>
            </a:r>
            <a:r>
              <a:rPr lang="pt-BR" sz="1900" dirty="0">
                <a:solidFill>
                  <a:srgbClr val="0000CC"/>
                </a:solidFill>
                <a:latin typeface="Calibri" pitchFamily="34" charset="0"/>
                <a:ea typeface="Calibri"/>
                <a:cs typeface="Georgia"/>
              </a:rPr>
              <a:t>E ele, respondendo, disse: Em verdade vos digo que vos não conheço</a:t>
            </a:r>
            <a:r>
              <a:rPr lang="pt-BR" sz="1900" dirty="0" smtClean="0">
                <a:solidFill>
                  <a:srgbClr val="0000CC"/>
                </a:solidFill>
                <a:latin typeface="Calibri" pitchFamily="34" charset="0"/>
                <a:ea typeface="Calibri"/>
                <a:cs typeface="Georgia"/>
              </a:rPr>
              <a:t>.  13  </a:t>
            </a:r>
            <a:r>
              <a:rPr lang="pt-BR" sz="1900" dirty="0">
                <a:solidFill>
                  <a:srgbClr val="0000CC"/>
                </a:solidFill>
                <a:latin typeface="Calibri" pitchFamily="34" charset="0"/>
                <a:ea typeface="Calibri"/>
                <a:cs typeface="Georgia"/>
              </a:rPr>
              <a:t>Vigiai, pois, porque não sabeis o Dia nem a hora em que o Filho do Homem há de vir.</a:t>
            </a:r>
          </a:p>
        </p:txBody>
      </p:sp>
      <p:sp>
        <p:nvSpPr>
          <p:cNvPr id="12291" name="Título 2"/>
          <p:cNvSpPr>
            <a:spLocks noGrp="1"/>
          </p:cNvSpPr>
          <p:nvPr>
            <p:ph type="title"/>
          </p:nvPr>
        </p:nvSpPr>
        <p:spPr>
          <a:xfrm>
            <a:off x="323850" y="188640"/>
            <a:ext cx="8569325" cy="1584598"/>
          </a:xfrm>
        </p:spPr>
        <p:txBody>
          <a:bodyPr/>
          <a:lstStyle/>
          <a:p>
            <a:pPr lvl="0" defTabSz="449263" eaLnBrk="1" hangingPunct="1">
              <a:lnSpc>
                <a:spcPct val="115000"/>
              </a:lnSpc>
              <a:spcBef>
                <a:spcPts val="600"/>
              </a:spcBef>
              <a:spcAft>
                <a:spcPts val="0"/>
              </a:spcAft>
              <a:defRPr/>
            </a:pPr>
            <a:r>
              <a:rPr lang="pt-BR" sz="2400" b="1" dirty="0">
                <a:solidFill>
                  <a:srgbClr val="993300"/>
                </a:solidFill>
              </a:rPr>
              <a:t>LIÇÃO 13: AS BODAS DO CORDEIRO</a:t>
            </a:r>
            <a:r>
              <a:rPr lang="pt-BR" sz="2400" b="1" dirty="0" smtClean="0">
                <a:solidFill>
                  <a:srgbClr val="993300"/>
                </a:solidFill>
              </a:rPr>
              <a:t/>
            </a:r>
            <a:br>
              <a:rPr lang="pt-BR" sz="2400" b="1" dirty="0" smtClean="0">
                <a:solidFill>
                  <a:srgbClr val="993300"/>
                </a:solidFill>
              </a:rPr>
            </a:br>
            <a:r>
              <a:rPr lang="pt-BR" sz="3000" dirty="0">
                <a:solidFill>
                  <a:srgbClr val="006600"/>
                </a:solidFill>
                <a:latin typeface="Arial" pitchFamily="34" charset="0"/>
                <a:ea typeface="Calibri"/>
                <a:cs typeface="Arial" pitchFamily="34" charset="0"/>
              </a:rPr>
              <a:t>LEITURA BÍBLICA: </a:t>
            </a:r>
            <a:r>
              <a:rPr lang="pt-BR" sz="2800" b="1" cap="small" dirty="0" smtClean="0">
                <a:solidFill>
                  <a:srgbClr val="0000CC"/>
                </a:solidFill>
              </a:rPr>
              <a:t>Mateus </a:t>
            </a:r>
            <a:r>
              <a:rPr lang="pt-BR" sz="2800" b="1" cap="small" dirty="0">
                <a:solidFill>
                  <a:srgbClr val="0000CC"/>
                </a:solidFill>
              </a:rPr>
              <a:t>22.1-14 E 25.1-13</a:t>
            </a:r>
            <a:endParaRPr lang="pt-BR" sz="3000" dirty="0">
              <a:solidFill>
                <a:srgbClr val="993300"/>
              </a:solidFill>
              <a:ea typeface="+mn-ea"/>
              <a:cs typeface="+mn-cs"/>
            </a:endParaRPr>
          </a:p>
        </p:txBody>
      </p:sp>
    </p:spTree>
    <p:extLst>
      <p:ext uri="{BB962C8B-B14F-4D97-AF65-F5344CB8AC3E}">
        <p14:creationId xmlns:p14="http://schemas.microsoft.com/office/powerpoint/2010/main" val="233659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 – A FIGURA DO CASAMENTO NAS </a:t>
            </a:r>
            <a:r>
              <a:rPr lang="pt-BR" sz="2600" dirty="0" smtClean="0">
                <a:solidFill>
                  <a:schemeClr val="tx1"/>
                </a:solidFill>
                <a:latin typeface="Arial" charset="0"/>
                <a:ea typeface="Calibri"/>
                <a:cs typeface="Arial" charset="0"/>
              </a:rPr>
              <a:t>ESCRITURAS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O QUE SÃO AS BODAS DO </a:t>
            </a:r>
            <a:r>
              <a:rPr lang="pt-BR" sz="2600" dirty="0" smtClean="0">
                <a:solidFill>
                  <a:schemeClr val="tx1"/>
                </a:solidFill>
                <a:latin typeface="Arial" charset="0"/>
                <a:ea typeface="Calibri"/>
                <a:cs typeface="Arial" charset="0"/>
              </a:rPr>
              <a:t>CORDEIRO</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AS CONDIÇÕES PARA PARTICIPAR DAS </a:t>
            </a:r>
            <a:r>
              <a:rPr lang="pt-BR" sz="2600" dirty="0" smtClean="0">
                <a:solidFill>
                  <a:schemeClr val="tx1"/>
                </a:solidFill>
                <a:latin typeface="Arial" charset="0"/>
                <a:ea typeface="Calibri"/>
                <a:cs typeface="Arial" charset="0"/>
              </a:rPr>
              <a:t>BODAS</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13: AS BODAS DO </a:t>
            </a:r>
            <a:r>
              <a:rPr lang="pt-BR" sz="3000" b="1" dirty="0" smtClean="0">
                <a:solidFill>
                  <a:srgbClr val="993300"/>
                </a:solidFill>
                <a:cs typeface="Lucida Sans Unicode" pitchFamily="34" charset="0"/>
              </a:rPr>
              <a:t>CORDEIRO</a:t>
            </a:r>
            <a:br>
              <a:rPr lang="pt-BR" sz="3000" b="1" dirty="0" smtClean="0">
                <a:solidFill>
                  <a:srgbClr val="993300"/>
                </a:solidFill>
                <a:cs typeface="Lucida Sans Unicode" pitchFamily="34" charset="0"/>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2786764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1015663"/>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pt-BR" sz="3000" b="1" dirty="0">
                <a:solidFill>
                  <a:srgbClr val="993300"/>
                </a:solidFill>
                <a:latin typeface="Book Antiqua"/>
                <a:ea typeface="+mj-ea"/>
                <a:cs typeface="+mj-cs"/>
              </a:rPr>
              <a:t>LIÇÃO 13: AS BODAS DO </a:t>
            </a:r>
            <a:r>
              <a:rPr lang="pt-BR" sz="3000" b="1" dirty="0" smtClean="0">
                <a:solidFill>
                  <a:srgbClr val="993300"/>
                </a:solidFill>
                <a:latin typeface="Book Antiqua"/>
                <a:ea typeface="+mj-ea"/>
                <a:cs typeface="+mj-cs"/>
              </a:rPr>
              <a:t>CORDEIRO</a:t>
            </a:r>
          </a:p>
          <a:p>
            <a:pPr marL="0" marR="0" lvl="0" indent="0" defTabSz="914400" eaLnBrk="1" fontAlgn="auto" latinLnBrk="0" hangingPunct="1">
              <a:lnSpc>
                <a:spcPct val="100000"/>
              </a:lnSpc>
              <a:spcBef>
                <a:spcPts val="0"/>
              </a:spcBef>
              <a:spcAft>
                <a:spcPts val="0"/>
              </a:spcAft>
              <a:buClrTx/>
              <a:buSzTx/>
              <a:buFontTx/>
              <a:buNone/>
              <a:tabLst/>
              <a:defRPr/>
            </a:pPr>
            <a:r>
              <a:rPr lang="pt-BR" sz="2800" b="1" dirty="0" smtClean="0">
                <a:solidFill>
                  <a:srgbClr val="006600"/>
                </a:solidFill>
                <a:latin typeface="Arial" charset="0"/>
                <a:ea typeface="Calibri"/>
                <a:cs typeface="Arial" charset="0"/>
              </a:rPr>
              <a:t>INTRODUÇÃO</a:t>
            </a:r>
            <a:endParaRPr lang="pt-BR" sz="2800" b="1" dirty="0">
              <a:solidFill>
                <a:srgbClr val="006600"/>
              </a:solidFill>
              <a:latin typeface="Arial" charset="0"/>
              <a:ea typeface="Calibri"/>
              <a:cs typeface="Arial" charset="0"/>
            </a:endParaRPr>
          </a:p>
        </p:txBody>
      </p:sp>
      <p:sp>
        <p:nvSpPr>
          <p:cNvPr id="2" name="CaixaDeTexto 1"/>
          <p:cNvSpPr txBox="1"/>
          <p:nvPr/>
        </p:nvSpPr>
        <p:spPr>
          <a:xfrm>
            <a:off x="539552" y="1700808"/>
            <a:ext cx="8136904" cy="4401205"/>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As Bodas do Cordeiro é a expressão máxima da relação entre Cristo e Sua Igreja. É a figura do casamento, do esposo e da esposa, que aparece na Bíblia em várias passagens, e que ilustra o relacionamento de amor e união que há entre o Senhor Jesus e o Seu povo, e que se estreitará ainda mais na eternidade, quando estaremos para sempre junto de nosso Salvador, desfrutando da plenitude da glória e alegria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desta aliança firmada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na cruz do Calvário.</a:t>
            </a:r>
          </a:p>
        </p:txBody>
      </p:sp>
    </p:spTree>
    <p:extLst>
      <p:ext uri="{BB962C8B-B14F-4D97-AF65-F5344CB8AC3E}">
        <p14:creationId xmlns:p14="http://schemas.microsoft.com/office/powerpoint/2010/main" val="3639013794"/>
      </p:ext>
    </p:extLst>
  </p:cSld>
  <p:clrMapOvr>
    <a:masterClrMapping/>
  </p:clrMapOvr>
  <p:timing>
    <p:tnLst>
      <p:par>
        <p:cTn id="1" dur="indefinite" restart="never" nodeType="tmRoot"/>
      </p:par>
    </p:tnLst>
  </p:timing>
</p:sld>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Tema do Office">
  <a:themeElements>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o Office">
      <a:majorFont>
        <a:latin typeface="Arial"/>
        <a:ea typeface=""/>
        <a:cs typeface="Lucida Sans Unicode"/>
      </a:majorFont>
      <a:minorFont>
        <a:latin typeface="Times New Roman"/>
        <a:ea typeface=""/>
        <a:cs typeface="Lucida Sans Unicod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38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38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objectDefaults>
  <a:extraClrSchemeLst>
    <a:extraClrScheme>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o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o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o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stúdio">
  <a:themeElements>
    <a:clrScheme name="Estú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Estúdio">
      <a:majorFont>
        <a:latin typeface="Arial Black"/>
        <a:ea typeface=""/>
        <a:cs typeface="Arial"/>
      </a:majorFont>
      <a:minorFont>
        <a:latin typeface="Arial"/>
        <a:ea typeface=""/>
        <a:cs typeface="Arial"/>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stú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Estú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Estú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Estú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Estú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Estú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Estú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Estú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Estú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Estú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apa Dura">
  <a:themeElements>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pa Dura">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pa Dura">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4.xml><?xml version="1.0" encoding="utf-8"?>
<a:theme xmlns:a="http://schemas.openxmlformats.org/drawingml/2006/main" name="Integração">
  <a:themeElements>
    <a:clrScheme name="Farmacêutico">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Integração">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ção">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5.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otalTime>6262</TotalTime>
  <Words>2573</Words>
  <Application>Microsoft Office PowerPoint</Application>
  <PresentationFormat>Apresentação na tela (4:3)</PresentationFormat>
  <Paragraphs>176</Paragraphs>
  <Slides>39</Slides>
  <Notes>21</Notes>
  <HiddenSlides>0</HiddenSlides>
  <MMClips>0</MMClips>
  <ScaleCrop>false</ScaleCrop>
  <HeadingPairs>
    <vt:vector size="4" baseType="variant">
      <vt:variant>
        <vt:lpstr>Tema</vt:lpstr>
      </vt:variant>
      <vt:variant>
        <vt:i4>4</vt:i4>
      </vt:variant>
      <vt:variant>
        <vt:lpstr>Títulos de slides</vt:lpstr>
      </vt:variant>
      <vt:variant>
        <vt:i4>39</vt:i4>
      </vt:variant>
    </vt:vector>
  </HeadingPairs>
  <TitlesOfParts>
    <vt:vector size="43" baseType="lpstr">
      <vt:lpstr>1_Tema do Office</vt:lpstr>
      <vt:lpstr>Estúdio</vt:lpstr>
      <vt:lpstr>Capa Dura</vt:lpstr>
      <vt:lpstr>Integração</vt:lpstr>
      <vt:lpstr>ESCOLA BÍBLICA DOMINICAL</vt:lpstr>
      <vt:lpstr>2° TRIMESTRE  DE  2018  ESCATOLOGIA</vt:lpstr>
      <vt:lpstr>ESCATOLOGIA 2° TRIMESTRE DE 2018</vt:lpstr>
      <vt:lpstr> ESCATOLOGIA LIÇÃO 13: AS BODAS DO CORDEIRO</vt:lpstr>
      <vt:lpstr>   ESCATOLOGIA LIÇÃO 13: AS BODAS DO CORDEIRO</vt:lpstr>
      <vt:lpstr>LIÇÃO 13: AS BODAS DO CORDEIRO LEITURA BÍBLICA: Mateus 22.1-14 E 25.1-13</vt:lpstr>
      <vt:lpstr>LIÇÃO 13: AS BODAS DO CORDEIRO LEITURA BÍBLICA: Mateus 22.1-14 E 25.1-13</vt:lpstr>
      <vt:lpstr>LIÇÃO 13: AS BODAS DO CORDEIRO ESBOÇO</vt:lpstr>
      <vt:lpstr> </vt:lpstr>
      <vt:lpstr>LIÇÃO 13: AS BODAS DO CORDEIRO ESBOÇO</vt:lpstr>
      <vt:lpstr> </vt:lpstr>
      <vt:lpstr>Apresentação do PowerPoint</vt:lpstr>
      <vt:lpstr>Apresentação do PowerPoint</vt:lpstr>
      <vt:lpstr> </vt:lpstr>
      <vt:lpstr>Apresentação do PowerPoint</vt:lpstr>
      <vt:lpstr>LIÇÃO 13: AS BODAS DO CORDEIRO ESBOÇO</vt:lpstr>
      <vt:lpstr> </vt:lpstr>
      <vt:lpstr>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 </vt:lpstr>
      <vt:lpstr>Apresentação do PowerPoint</vt:lpstr>
      <vt:lpstr>Apresentação do PowerPoint</vt:lpstr>
      <vt:lpstr>LIÇÃO 13: AS BODAS DO CORDEIRO ESBOÇO</vt:lpstr>
      <vt:lpstr> </vt:lpstr>
      <vt:lpstr> </vt:lpstr>
      <vt:lpstr>Apresentação do PowerPoint</vt:lpstr>
      <vt:lpstr> </vt:lpstr>
      <vt:lpstr>Apresentação do PowerPoint</vt:lpstr>
      <vt:lpstr>LIÇÃO 13: AS BODAS DO CORDEIRO ESBOÇO</vt:lpstr>
      <vt:lpstr> </vt:lpstr>
      <vt:lpstr>LIÇÃO 13: AS BODAS DO CORDEIRO ESBOÇO</vt:lpstr>
      <vt:lpstr> ESCATOLOGIA LIÇÃO 13: AS BODAS DO CORDEIRO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Pássaro e a Oração</dc:title>
  <dc:creator>I.G.V</dc:creator>
  <cp:keywords>Slide</cp:keywords>
  <cp:lastModifiedBy>I.G.V</cp:lastModifiedBy>
  <cp:revision>448</cp:revision>
  <dcterms:modified xsi:type="dcterms:W3CDTF">2018-06-20T01:48:38Z</dcterms:modified>
</cp:coreProperties>
</file>