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35"/>
  </p:notesMasterIdLst>
  <p:sldIdLst>
    <p:sldId id="524" r:id="rId5"/>
    <p:sldId id="519" r:id="rId6"/>
    <p:sldId id="520" r:id="rId7"/>
    <p:sldId id="521" r:id="rId8"/>
    <p:sldId id="525" r:id="rId9"/>
    <p:sldId id="613" r:id="rId10"/>
    <p:sldId id="545" r:id="rId11"/>
    <p:sldId id="606" r:id="rId12"/>
    <p:sldId id="560" r:id="rId13"/>
    <p:sldId id="626" r:id="rId14"/>
    <p:sldId id="528" r:id="rId15"/>
    <p:sldId id="571" r:id="rId16"/>
    <p:sldId id="627" r:id="rId17"/>
    <p:sldId id="557" r:id="rId18"/>
    <p:sldId id="593" r:id="rId19"/>
    <p:sldId id="594" r:id="rId20"/>
    <p:sldId id="605" r:id="rId21"/>
    <p:sldId id="620" r:id="rId22"/>
    <p:sldId id="597" r:id="rId23"/>
    <p:sldId id="598" r:id="rId24"/>
    <p:sldId id="633" r:id="rId25"/>
    <p:sldId id="628" r:id="rId26"/>
    <p:sldId id="551" r:id="rId27"/>
    <p:sldId id="632" r:id="rId28"/>
    <p:sldId id="552" r:id="rId29"/>
    <p:sldId id="567" r:id="rId30"/>
    <p:sldId id="629" r:id="rId31"/>
    <p:sldId id="556" r:id="rId32"/>
    <p:sldId id="630" r:id="rId33"/>
    <p:sldId id="625" r:id="rId34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0000CC"/>
    <a:srgbClr val="3366CC"/>
    <a:srgbClr val="9933FF"/>
    <a:srgbClr val="006600"/>
    <a:srgbClr val="000099"/>
    <a:srgbClr val="663300"/>
    <a:srgbClr val="CC3399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Mt</a:t>
            </a:r>
            <a:r>
              <a:rPr lang="pt-BR" dirty="0" smtClean="0"/>
              <a:t> 13.40-43, 47-50</a:t>
            </a:r>
            <a:r>
              <a:rPr lang="pt-BR" baseline="0" dirty="0"/>
              <a:t> </a:t>
            </a:r>
            <a:r>
              <a:rPr lang="pt-BR" baseline="0" dirty="0" smtClean="0"/>
              <a:t>  parábolas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Mt</a:t>
            </a:r>
            <a:r>
              <a:rPr lang="pt-BR" dirty="0" smtClean="0"/>
              <a:t> 13.40-43, </a:t>
            </a:r>
            <a:r>
              <a:rPr lang="pt-BR" smtClean="0"/>
              <a:t>47-50</a:t>
            </a:r>
            <a:r>
              <a:rPr lang="pt-BR" baseline="0"/>
              <a:t> </a:t>
            </a:r>
            <a:r>
              <a:rPr lang="pt-BR" baseline="0" smtClean="0"/>
              <a:t>  parábolas</a:t>
            </a:r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b="1" dirty="0" smtClean="0"/>
              <a:t>	como escaparemos nós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90270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	</a:t>
            </a:r>
            <a:r>
              <a:rPr lang="pt-BR" sz="1200" b="1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	</a:t>
            </a:r>
            <a:r>
              <a:rPr lang="pt-BR" sz="1200" b="1" dirty="0" err="1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IsAÍAS</a:t>
            </a:r>
            <a:r>
              <a:rPr lang="pt-BR" sz="1200" b="1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28.17    LINHA PRUMO       </a:t>
            </a:r>
            <a:r>
              <a:rPr lang="pt-BR" sz="12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Rm</a:t>
            </a:r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</a:rPr>
              <a:t> 8.1;  NENHUMA CONDENAÇÃO HÁ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muitos nomes  </a:t>
            </a:r>
            <a:r>
              <a:rPr lang="pt-BR" dirty="0" err="1" smtClean="0"/>
              <a:t>juizo</a:t>
            </a:r>
            <a:r>
              <a:rPr lang="pt-BR" dirty="0" smtClean="0"/>
              <a:t> final   -   trono branco  </a:t>
            </a:r>
            <a:r>
              <a:rPr lang="pt-BR" baseline="0" dirty="0" smtClean="0"/>
              <a:t>  -   premiação     -     tribunal das obras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1674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/>
              <a:t>	Adão,</a:t>
            </a:r>
            <a:r>
              <a:rPr lang="pt-BR" b="1" baseline="0" dirty="0" smtClean="0"/>
              <a:t>  Eva,  Satanás, todo o mundo no Dilúvio, Faraó do tempo de Êxodo,  </a:t>
            </a:r>
            <a:r>
              <a:rPr lang="pt-BR" b="1" baseline="0" dirty="0" err="1" smtClean="0"/>
              <a:t>Senaqueribe</a:t>
            </a:r>
            <a:r>
              <a:rPr lang="pt-BR" b="1" baseline="0" dirty="0" smtClean="0"/>
              <a:t>, os reinos e impérios antigos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200" dirty="0" err="1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Jd</a:t>
            </a: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14-15  eis que é vindo;  )</a:t>
            </a: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3600" dirty="0" smtClean="0"/>
              <a:t>Parábolas diversas	</a:t>
            </a:r>
            <a:r>
              <a:rPr lang="pt-BR" sz="3600" dirty="0" err="1" smtClean="0"/>
              <a:t>Mt</a:t>
            </a:r>
            <a:r>
              <a:rPr lang="pt-BR" sz="3600" dirty="0" smtClean="0"/>
              <a:t> 24.29-51    </a:t>
            </a:r>
            <a:r>
              <a:rPr lang="pt-BR" sz="3600" dirty="0" err="1" smtClean="0"/>
              <a:t>Mt</a:t>
            </a:r>
            <a:r>
              <a:rPr lang="pt-BR" sz="3600" dirty="0" smtClean="0"/>
              <a:t> 25.19-30    </a:t>
            </a:r>
            <a:r>
              <a:rPr lang="pt-BR" sz="3600" b="1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Pelos apóstolos Paulo e Pedro, temos citações e exemplos</a:t>
            </a:r>
            <a:endParaRPr lang="pt-BR" sz="36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Parábolas			</a:t>
            </a:r>
            <a:r>
              <a:rPr lang="pt-BR" dirty="0" err="1" smtClean="0"/>
              <a:t>Mt</a:t>
            </a:r>
            <a:r>
              <a:rPr lang="pt-BR" dirty="0" smtClean="0"/>
              <a:t> 24.29-51    </a:t>
            </a:r>
            <a:r>
              <a:rPr lang="pt-BR" dirty="0" err="1" smtClean="0"/>
              <a:t>Mt</a:t>
            </a:r>
            <a:r>
              <a:rPr lang="pt-BR" dirty="0" smtClean="0"/>
              <a:t> 25.19-30</a:t>
            </a:r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12/06/2018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12/06/2018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12/06/2018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TRIMESTRE  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BÍBLICA 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A MANIFESTAÇÃO DO JUÍZO DE DEUS AO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			LONGO </a:t>
            </a: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DA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HISTÓRIA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QUE É O TRIBUNAL DE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CRISTO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APLICAÇÕES PARA A NOSSA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VIDA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CRISTO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8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12: O TRIBUNAL DE </a:t>
            </a:r>
            <a:r>
              <a:rPr lang="pt-BR" sz="24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CRISTO</a:t>
            </a:r>
            <a:endParaRPr lang="pt-BR" sz="2200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2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A MANIFESTAÇÃO DO JUÍZO DE DEUS AO 				LONGO DA HISTÓRIA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53932" y="1430199"/>
            <a:ext cx="8136904" cy="503214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Chamamos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“</a:t>
            </a:r>
            <a:r>
              <a:rPr lang="pt-BR" sz="2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Tribunal de Cristo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a manifestação futura do juízo de Deus, o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julgamento ou juízo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que ocorrerá no fim do mundo. Mas observemos que, no caso de alguns indivíduos e nações, isto já é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manifesto.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Abraão já chamava a Deus de “</a:t>
            </a:r>
            <a:r>
              <a:rPr lang="pt-BR" sz="2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o Juiz de toda a </a:t>
            </a:r>
            <a:r>
              <a:rPr lang="pt-BR" sz="2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terra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Assim são exemplos de casos particulares: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Caim, e </a:t>
            </a:r>
            <a:r>
              <a:rPr lang="pt-BR" sz="2200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Belsazar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;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Ananias e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Safira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Herodes.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No caso de povos ou nações, podemos destacar a destruição do mundo antigo pelo dilúvio; os habitantes de Sodoma e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Gomorra; em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Jonas temos um acontecimento especial, pois, neste particular os ninivitas pediram e alcançaram misericórdia, pois mudaram o seu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comportamento;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os próprios judeus que rejeitaram a Cristo e ao Evangelho podem ser citados como um povo que encheu a medida de iniquidade de seus pais, e por isso “</a:t>
            </a:r>
            <a:r>
              <a:rPr lang="pt-BR" sz="2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 ira de Deus caiu sobre eles até ao fim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 </a:t>
            </a:r>
          </a:p>
          <a:p>
            <a:pPr algn="just">
              <a:lnSpc>
                <a:spcPct val="100000"/>
              </a:lnSpc>
            </a:pP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5.24;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Jd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7;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23.32, 34-35; 1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Ts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2.15-16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solidFill>
                <a:srgbClr val="0000CC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76672"/>
            <a:ext cx="8352928" cy="597666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Tm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5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24  Os pecados de alguns homens são manifestos, precedendo o juízo; e em alguns manifestam-se depois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1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Jd</a:t>
            </a:r>
            <a:r>
              <a:rPr lang="pt-BR" sz="21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  7  assim como Sodoma, e Gomorra, e as cidades circunvizinhas, que, havendo-se corrompido como aqueles e ido após outra carne, foram postas por exemplo, sofrendo a pena do fogo eterno</a:t>
            </a:r>
            <a:r>
              <a:rPr lang="pt-BR" sz="21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0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23. 32  Enchei vós, pois, a medida de vossos pais.</a:t>
            </a: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34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Portanto, eis que eu vos envio profetas, sábios e escribas; e a uns deles matareis e crucificareis; e a outros deles açoitareis nas vossas sinagogas e os perseguireis de cidade em cidade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,   35  para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que sobre vós caia todo o sangue justo, que foi derramado sobre a terra, desde o sangue de Abel, o justo, até ao sangue de Zacarias, filho de </a:t>
            </a:r>
            <a:r>
              <a:rPr lang="pt-BR" sz="20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Baraquias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, que matastes entre o santuário e o altar. 36  Em verdade vos digo que todas essas coisas hão de vir sobre esta geração.</a:t>
            </a:r>
            <a:endParaRPr lang="pt-BR" sz="2000" dirty="0" smtClean="0">
              <a:solidFill>
                <a:srgbClr val="00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sz="20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Ts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2.15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os quais também mataram o Senhor Jesus e os seus próprios profetas, e nos têm perseguido, e não agradam a Deus, e são contrários a todos os homens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16 E nos impedem de pregar aos gentios as palavras da salvação, a fim de encherem sempre a medida de seus pecados; mas a ira de Deus caiu sobre eles até ao fim.</a:t>
            </a:r>
            <a:endParaRPr lang="pt-BR" sz="20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7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MANIFESTAÇÃO DO JUÍZO DE DEUS AO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LONGO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HISTÓRIA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O QUE É O TRIBUNAL DE </a:t>
            </a:r>
            <a:r>
              <a:rPr lang="pt-BR" sz="28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CRISTO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APLICAÇÕES PARA A NOSSA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VIDA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CRISTO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8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CRISTO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O QUE É O TRIBUNAL DE CRISTO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95536" y="1700808"/>
            <a:ext cx="8136904" cy="421653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Queremos agora destacar um julgamento final, total, a ser manifesto no tempo do fim, no futuro, assim chamado de Tribunal de Cristo, e do qual os exemplos antigos são para confirmação desta realidade futura. Este julgamento certamente virá. Consideremos agora alguns elementos importantes deste evento: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O TEMPO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</a:t>
            </a:r>
            <a:endParaRPr lang="pt-BR" sz="2400" dirty="0" smtClean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JUIZ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</a:t>
            </a:r>
            <a:endParaRPr lang="pt-BR" sz="2400" dirty="0" smtClean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3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JULGADOS.</a:t>
            </a:r>
            <a:endParaRPr lang="pt-BR" sz="24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66996" y="116632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CRISTO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II – O QUE É O TRIBUNAL DE CRISTO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6996" y="1556792"/>
            <a:ext cx="8136904" cy="421653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O TEMPO</a:t>
            </a:r>
          </a:p>
          <a:p>
            <a:pPr algn="just">
              <a:lnSpc>
                <a:spcPct val="100000"/>
              </a:lnSpc>
            </a:pP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Quando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 dará o Tribunal de Cristo? A resposta é precisa pela simples análise das palavras de Jesus. Por exemplo: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Quando o Filho do homem vier em sua glória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que é o mesmo tempo referido como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na regeneração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Ou seja, mais precisamente, </a:t>
            </a:r>
            <a:r>
              <a:rPr lang="pt-BR" sz="2400" u="sng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 fim do mundo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</a:t>
            </a:r>
            <a:r>
              <a:rPr lang="pt-BR" sz="2400" u="sng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na vinda de </a:t>
            </a:r>
            <a:r>
              <a:rPr lang="pt-BR" sz="2400" u="sng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Jesus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Ou também no chamado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Dia do Senhor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”; ou, ainda, após a morte 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ressurreição.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Esse tempo é ensinado pelas epístolas e exemplificado pelas parábolas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Quanto às parábolas, são figuras claras a dos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mordomos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a dos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talentos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  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25.31;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20.13; 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Dn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12.1-3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548680"/>
            <a:ext cx="8352928" cy="590465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5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25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5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25</a:t>
            </a:r>
            <a:r>
              <a:rPr lang="pt-BR" sz="25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31 </a:t>
            </a:r>
            <a:r>
              <a:rPr lang="pt-BR" sz="25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</a:t>
            </a:r>
            <a:r>
              <a:rPr lang="pt-BR" sz="25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, quando o Filho do Homem vier em sua glória, e todos os santos anjos, com ele, então, se assentará no trono da sua glória;</a:t>
            </a:r>
            <a:endParaRPr lang="pt-BR" sz="2500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5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5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20</a:t>
            </a:r>
            <a:r>
              <a:rPr lang="pt-BR" sz="25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13  E deu o mar os mortos que nele havia; e a morte e o inferno deram os mortos que neles havia; e foram julgados cada um segundo as suas obras</a:t>
            </a:r>
            <a:r>
              <a:rPr lang="pt-BR" sz="25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Dn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 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E, naquele tempo, se levantará Miguel, o grande príncipe, que se levanta pelos filhos do teu povo, e haverá um tempo de angústia, qual nunca houve, desde que houve nação até àquele tempo; mas, naquele tempo, livrar-se-á o teu povo, todo aquele que se achar escrito no livro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2 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muitos dos que dormem no pó da terra ressuscitarão, uns para a vida eterna e outros para vergonha e desprezo eterno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400" dirty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CRISTO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II – O QUE É O TRIBUNAL DE CRISTO 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40588" y="1916832"/>
            <a:ext cx="8136904" cy="36471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2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JUIZ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Certamente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juízo é de Deus, através de Seu Filho Jesus, a quem foi delegado o poder de julgar a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todos.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Faz parte da exaltação de Cristo, depois de Sua conquista no Calvário, receber do Pai toda a autoridade e poder para julgar. Por isso é chamado 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“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Tribunal de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Cristo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pois as obras de todos serão examinadas perante o Filho 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Deus. </a:t>
            </a:r>
          </a:p>
          <a:p>
            <a:pPr algn="just">
              <a:lnSpc>
                <a:spcPct val="100000"/>
              </a:lnSpc>
            </a:pP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5.22-29;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18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5. 22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também o Pai a ninguém julga, mas deu ao Filho todo o juízo,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24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Na verdade, na verdade vos digo que quem ouve a minha palavra e crê naquele que me enviou tem a vida eterna e não entrará em condenação, mas passou da morte para a vida.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26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Porque, como o Pai tem a vida em si mesmo, assim deu também ao Filho ter a vida em si mesmo.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27  E deu-lhe o poder de exercer o juízo, porque é o Filho do Homem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28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Não vos maravilheis disso, porque vem a hora em que todos os que estão nos sepulcros ouvirão a sua voz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29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os que fizeram o bem sairão para a ressurreição da vida; e os que fizeram o mal, para a ressurreição da condenação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30  Eu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não posso de mim mesmo fazer coisa alguma; como ouço, assim julgo, e o meu juízo é justo, porque não busco a minha vontade, mas a vontade do Pai, que me 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enviou.</a:t>
            </a:r>
            <a:endParaRPr lang="pt-BR" sz="20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3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CRISTO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II – O QUE É O TRIBUNAL DE CRISTO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95536" y="1988840"/>
            <a:ext cx="8136904" cy="36471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3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JULGADOS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Indubitavelmente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todas as pessoas serão julgadas nesse tribunal – os santos remidos por Cristo e os que rejeitaram o evangelho. Não há acepção de pessoas. Todos serão julgados, tanto vivos como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mortos;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inclusive os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anjos. Outra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vez, as parábolas mostram em figuras: a colheita do trigo e do joio, e a da rede 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pescar.  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Pe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2.1-9;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Rm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14.10-12;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20.10-15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).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12068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20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Pe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também houve entre o povo falsos profetas, como entre vós haverá também falsos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doutores  . . 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 E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muitos seguirão as suas dissoluções, pelos quais será blasfemado o caminho da verdade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3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e, por avareza, farão de vós negócio com palavras fingidas; sobre os quais já de largo tempo não será tardia a sentença, e a sua perdição não dormita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4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Porque, se Deus não perdoou aos anjos que pecaram, mas, havendo-os lançado no inferno, os entregou às cadeias da escuridão, ficando reservados para o Juízo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 5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não perdoou ao mundo antigo, mas guardou a Noé, pregoeiro da justiça, com mais sete pessoas, ao trazer o dilúvio sobre o mundo dos ímpios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 6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condenou à subversão as cidades de Sodoma e Gomorra, reduzindo-as a cinza e pondo-as para exemplo aos que vivessem impiamente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7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livrou o justo Ló, enfadado da vida dissoluta dos homens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abomináveis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9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Assim, sabe o Senhor livrar da tentação os piedosos e reservar os injustos para o Dia de Juízo, para serem castigados,</a:t>
            </a:r>
            <a:endParaRPr lang="pt-BR" sz="2000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20.10-15</a:t>
            </a: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352928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20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10  E o diabo, que os enganava, foi lançado no lago de fogo e enxofre, onde está a besta e o falso profeta; e de dia e de noite serão atormentados para todo o sempre</a:t>
            </a: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11 E 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vi um grande trono branco e o que estava assentado sobre ele, de cuja presença fugiu a terra e o céu, e não se achou lugar para eles</a:t>
            </a: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12  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vi os mortos, grandes e pequenos, que estavam diante do trono, e abriram-se os livros. E abriu-se outro livro, que é o da vida. E os mortos foram julgados pelas coisas que estavam escritas nos livros, segundo as suas obras</a:t>
            </a: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13  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deu o mar os mortos que nele havia; e a morte e o inferno deram os mortos que neles havia; e foram julgados cada um segundo as suas obras</a:t>
            </a: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14  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a morte e o inferno foram lançados no lago de fogo. Esta é a segunda morte</a:t>
            </a:r>
            <a:r>
              <a:rPr lang="pt-BR" sz="23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15  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aquele que não foi achado escrito no livro da vida foi lançado no lago de fogo.</a:t>
            </a:r>
            <a:endParaRPr lang="pt-BR" sz="2300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724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MANIFESTAÇÃO DO JUÍZO DE DEUS AO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LONGO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HISTÓRIA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QUE É O TRIBUNAL DE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CRISTO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APLICAÇÕES PARA A NOSSA </a:t>
            </a:r>
            <a:r>
              <a:rPr lang="pt-BR" sz="28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VIDA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CRISTO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8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CRISTO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	III </a:t>
            </a: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– APLICAÇÕES PARA A NOSSA VIDA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52945" y="1484784"/>
            <a:ext cx="8136904" cy="50013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Escrituras nos ensinam o temor que se deve 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Deus.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Somos advertidos a não julgarmos o nosso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irmão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– isto pertence a Deus. A nossa medida será um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referencial.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Nada poderá se esconder daquele que tem olhos como chama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fogo.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Tudo será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analisado.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tudo se pedirá conta, até das palavras ociosas que saírem de nossas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bocas.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Não devemos endurecer nossos corações.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É necessário buscar condições para alcançar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misericórdia.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Deus é justo e bom; se vivermos guardando a fé e o testemunho n’Ele, não seremos confundidos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(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Ec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12.13-14; 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Mt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7.2;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Hb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4.12-13,16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12068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Ec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12. 13  De tudo o que se tem ouvido, o fim é: Teme a Deus e guarda os seus mandamentos; porque este é o dever de todo homem.   14  Porque Deus há de trazer a juízo toda obra e até tudo o que está encoberto, quer seja bom, quer seja mau.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Mt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7. 2  porque com o juízo com que julgardes sereis julgados, e com a medida com que tiverdes medido vos hão de medir a vós.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Hb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4. 12  ...  a palavra de Deus é viva, e eficaz, e mais penetrante do que qualquer espada de dois gumes, e penetra até à divisão da alma, e do espírito, e das juntas e medulas, e é apta para discernir os pensamentos e intenções do coração.   13  E não há criatura alguma encoberta diante dele; antes, todas as coisas estão nuas e patentes aos olhos daquele com quem temos de tratar.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16  Cheguemos, pois, com confiança ao trono da graça, para que possamos alcançar misericórdia e achar graça, a fim de sermos ajudados em tempo oportuno.</a:t>
            </a:r>
            <a:endParaRPr lang="pt-BR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33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CRISTO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	III </a:t>
            </a: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– APLICAÇÕES PARA A NOSSA VIDA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76672" y="2276872"/>
            <a:ext cx="8136904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tribunal de Cristo é como fogo ou luz que queima as impurezas ou revela o que está em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trevas.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Portanto, as obras feitas por impulso carnal e para ostentação da carne não suportarão o calor do fogo de Deus – por mais bonitas que sejam, serão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desaprovadas.  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3.10-12;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Co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3.10-13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97666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10  E também, agora, está posto o machado à raiz das árvores; toda árvore, pois, que não produz bom fruto é cortada e lançada no fogo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11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eu, em verdade, vos batizo com água, para o arrependimento; mas aquele que vem após mim é mais poderoso do que eu; não sou digno de levar as suas sandálias; ele vos batizará com o Espírito Santo e com 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fogo.    12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Em sua mão tem a pá, e limpará a sua eira, e recolherá no celeiro o seu trigo, e queimará a palha com fogo que nunca se apagará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sz="20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Co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3. 10  Segundo a graça de Deus que me foi dada, pus eu, como sábio arquiteto, o fundamento, e outro edifica sobre ele; mas veja cada um como edifica sobre ele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 11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Porque ninguém pode pôr outro fundamento, além do que já está posto, o qual é Jesus Cristo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12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E, se alguém sobre este fundamento formar um edifício de ouro, prata, pedras preciosas, madeira, feno, palha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,    13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a obra de cada um se manifestará; na verdade, o Dia a declarará, porque pelo fogo será descoberta; e o fogo provará qual seja a obra de cada um.</a:t>
            </a:r>
            <a:endParaRPr lang="pt-BR" sz="20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MANIFESTAÇÃO DO JUÍZO DE DEUS AO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LONGO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HISTÓRIA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QUE É O TRIBUNAL DE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CRISTO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APLICAÇÕES PARA A NOSSA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VIDA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6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600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CRISTO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8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12: O TRIBUNAL DE CRISTO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	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15277" y="2636912"/>
            <a:ext cx="8136904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maior lição que aprendemos sobre o Tribunal de Cristo consiste na necessidade de atentarmos diligentemente para a nossa responsabilidade perante o Senhor nosso Deus. Deus não terá o culpado por inocente, mas também não condenará o justo com o ímpio.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MANIFESTAÇÃO DO JUÍZO DE DEUS AO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LONGO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HISTÓRIA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QUE É O TRIBUNAL DE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CRISTO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APLICAÇÕES PARA A NOSSA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VIDA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CRISTO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8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0" y="3356992"/>
            <a:ext cx="8856663" cy="1728738"/>
          </a:xfrm>
        </p:spPr>
        <p:txBody>
          <a:bodyPr/>
          <a:lstStyle/>
          <a:p>
            <a:pPr algn="ctr"/>
            <a:r>
              <a:rPr lang="pt-BR" sz="4000" b="1" dirty="0" smtClean="0">
                <a:solidFill>
                  <a:srgbClr val="993300"/>
                </a:solidFill>
              </a:rPr>
              <a:t>  </a:t>
            </a:r>
            <a:r>
              <a:rPr lang="pt-BR" sz="4000" b="1" dirty="0">
                <a:solidFill>
                  <a:srgbClr val="993300"/>
                </a:solidFill>
              </a:rPr>
              <a:t>LIÇÃO 12: </a:t>
            </a:r>
            <a:endParaRPr lang="pt-BR" sz="4000" b="1" dirty="0" smtClean="0">
              <a:solidFill>
                <a:srgbClr val="993300"/>
              </a:solidFill>
            </a:endParaRPr>
          </a:p>
          <a:p>
            <a:pPr marL="0" indent="0" algn="ctr">
              <a:buNone/>
            </a:pPr>
            <a:r>
              <a:rPr lang="pt-BR" sz="4000" b="1" dirty="0" smtClean="0">
                <a:solidFill>
                  <a:srgbClr val="993300"/>
                </a:solidFill>
              </a:rPr>
              <a:t>O </a:t>
            </a:r>
            <a:r>
              <a:rPr lang="pt-BR" sz="4000" b="1" dirty="0">
                <a:solidFill>
                  <a:srgbClr val="993300"/>
                </a:solidFill>
              </a:rPr>
              <a:t>TRIBUNAL DE CRISTO</a:t>
            </a:r>
            <a:endParaRPr lang="pt-BR" sz="4000" b="1" dirty="0" smtClean="0">
              <a:solidFill>
                <a:srgbClr val="993300"/>
              </a:solidFill>
            </a:endParaRP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2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Porque todos devemos comparecer ante o tribunal de Cristo, para que cada um receba segundo o que tiver feito por meio do corpo, bem ou </a:t>
            </a:r>
            <a:r>
              <a:rPr lang="pt-BR" sz="3200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mal.</a:t>
            </a:r>
            <a:r>
              <a:rPr lang="pt-BR" sz="3200" i="1" dirty="0" smtClean="0"/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pt-BR" sz="2800" i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800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5.10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12: O TRIBUNAL DE CRISTO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198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2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Porque todos devemos comparecer ante o tribunal de Cristo, para que cada um receba segundo o que tiver feito por meio do corpo, bem ou </a:t>
            </a:r>
            <a:r>
              <a:rPr lang="pt-BR" sz="3200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mal.</a:t>
            </a:r>
            <a:r>
              <a:rPr lang="pt-BR" sz="3200" i="1" dirty="0" smtClean="0"/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pt-BR" sz="2800" i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800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5.10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12: O TRIBUNAL DE CRISTO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28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  </a:t>
            </a:r>
            <a:r>
              <a:rPr lang="pt-BR" sz="3600" dirty="0" smtClean="0">
                <a:solidFill>
                  <a:srgbClr val="0000CC"/>
                </a:solidFill>
                <a:latin typeface="Arial" pitchFamily="34" charset="0"/>
                <a:ea typeface="Calibri"/>
                <a:cs typeface="Arial" pitchFamily="34" charset="0"/>
              </a:rPr>
              <a:t>ROMANOS </a:t>
            </a:r>
            <a:r>
              <a:rPr lang="pt-BR" sz="3600" dirty="0">
                <a:solidFill>
                  <a:srgbClr val="0000CC"/>
                </a:solidFill>
                <a:latin typeface="Arial" pitchFamily="34" charset="0"/>
                <a:ea typeface="Calibri"/>
                <a:cs typeface="Arial" pitchFamily="34" charset="0"/>
              </a:rPr>
              <a:t>2.1-11</a:t>
            </a:r>
            <a:endParaRPr lang="pt-BR" sz="3600" dirty="0">
              <a:solidFill>
                <a:srgbClr val="0000CC"/>
              </a:solidFill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6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   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  <a:t>LIÇÃO 12: O TRIBUNAL DE CRISTO</a:t>
            </a:r>
            <a:endParaRPr lang="pt-BR" sz="28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1988840"/>
            <a:ext cx="8209161" cy="4392488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800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Rm</a:t>
            </a:r>
            <a:r>
              <a:rPr lang="pt-BR" sz="28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2. 1  Portanto, és inescusável quando julgas, ó homem, quem quer que sejas, porque te condenas a ti mesmo naquilo em que julgas a outro; pois tu, que julgas, fazes o mesmo.  </a:t>
            </a:r>
            <a:r>
              <a:rPr lang="pt-BR" sz="28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 E </a:t>
            </a:r>
            <a:r>
              <a:rPr lang="pt-BR" sz="28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bem sabemos que o juízo de Deus é segundo a verdade sobre os que tais coisas fazem.   3  E tu, ó homem, que julgas os que fazem tais coisas, cuidas que, fazendo-as tu, escaparás ao juízo de Deus? </a:t>
            </a:r>
            <a:r>
              <a:rPr lang="pt-BR" sz="28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 4  Ou </a:t>
            </a:r>
            <a:r>
              <a:rPr lang="pt-BR" sz="28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desprezas tu as riquezas da sua benignidade, e paciência, e longanimidade, ignorando que a benignidade de Deus te leva ao arrependimento? 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12: O TRIBUNAL DE CRISTO</a:t>
            </a:r>
            <a:br>
              <a:rPr lang="pt-BR" sz="2400" b="1" dirty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ROMANOS 2.1-11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26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060848"/>
            <a:ext cx="8209161" cy="4248472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dirty="0" err="1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Rm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2. 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5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Mas, segundo a tua dureza e teu coração impenitente, entesouras ira para ti no dia da ira e da manifestação do juízo de Deus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6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o qual recompensará cada um segundo as suas obras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7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a saber: a vida eterna aos que, com perseverança em fazer bem, procuram glória, e honra, e 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incorrupção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;   8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mas indignação e ira aos que são contenciosos e desobedientes à verdade e obedientes à 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iniqüidade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;   9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tribulação e angústia sobre toda alma do homem que faz o mal, primeiramente do judeu e também do grego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;   10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glória, porém, e honra e paz a qualquer que faz o bem, primeiramente ao judeu e também ao grego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;   11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porque, para com Deus, não há acepção de pessoas.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12: O TRIBUNAL DE CRISTO</a:t>
            </a:r>
            <a:r>
              <a:rPr lang="pt-BR" sz="2400" b="1" dirty="0" smtClean="0">
                <a:solidFill>
                  <a:srgbClr val="993300"/>
                </a:solidFill>
              </a:rPr>
              <a:t/>
            </a:r>
            <a:br>
              <a:rPr lang="pt-BR" sz="2400" b="1" dirty="0" smtClean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ROMANOS 2.1-11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MANIFESTAÇÃO DO JUÍZO DE DEUS AO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LONGO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HISTÓRIA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QUE É O TRIBUNAL DE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CRISTO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APLICAÇÕES PARA A NOSSA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VIDA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CRISTO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7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12: O TRIBUNAL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CRISTO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2420888"/>
            <a:ext cx="8136904" cy="310854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Nesta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lição, trataremos especialmente sobre o Tribunal de Cristo, evento também identificado na escatologia bíblica como o Juízo Final. Será um período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julgamento,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tanto dos povos em geral como de cada pessoa em particular. A certeza desse acontecimento é claramente expressa nas Escrituras.</a:t>
            </a: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6212</TotalTime>
  <Words>1896</Words>
  <Application>Microsoft Office PowerPoint</Application>
  <PresentationFormat>Apresentação na tela (4:3)</PresentationFormat>
  <Paragraphs>150</Paragraphs>
  <Slides>30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30</vt:i4>
      </vt:variant>
    </vt:vector>
  </HeadingPairs>
  <TitlesOfParts>
    <vt:vector size="34" baseType="lpstr">
      <vt:lpstr>1_Tema do Office</vt:lpstr>
      <vt:lpstr>Estúdio</vt:lpstr>
      <vt:lpstr>Capa Dura</vt:lpstr>
      <vt:lpstr>Integração</vt:lpstr>
      <vt:lpstr>ESCOLA BÍBLICA DOMINICAL</vt:lpstr>
      <vt:lpstr>2° TRIMESTRE  DE  2018  ESCATOLOGIA</vt:lpstr>
      <vt:lpstr>ESCATOLOGIA 2° TRIMESTRE DE 2018</vt:lpstr>
      <vt:lpstr> ESCATOLOGIA LIÇÃO 12: O TRIBUNAL DE CRISTO</vt:lpstr>
      <vt:lpstr>   ESCATOLOGIA LIÇÃO 12: O TRIBUNAL DE CRISTO</vt:lpstr>
      <vt:lpstr>LIÇÃO 12: O TRIBUNAL DE CRISTO LEITURA BÍBLICA: ROMANOS 2.1-11</vt:lpstr>
      <vt:lpstr>LIÇÃO 12: O TRIBUNAL DE CRISTO LEITURA BÍBLICA: ROMANOS 2.1-11</vt:lpstr>
      <vt:lpstr>LIÇÃO 12: O TRIBUNAL DE CRISTO ESBOÇO</vt:lpstr>
      <vt:lpstr> </vt:lpstr>
      <vt:lpstr>LIÇÃO 12: O TRIBUNAL DE CRISTO ESBOÇO</vt:lpstr>
      <vt:lpstr> </vt:lpstr>
      <vt:lpstr>Apresentação do PowerPoint</vt:lpstr>
      <vt:lpstr>LIÇÃO 12: O TRIBUNAL DE CRISTO ESBOÇO</vt:lpstr>
      <vt:lpstr> </vt:lpstr>
      <vt:lpstr> 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LIÇÃO 12: O TRIBUNAL DE CRISTO ESBOÇO</vt:lpstr>
      <vt:lpstr> </vt:lpstr>
      <vt:lpstr>Apresentação do PowerPoint</vt:lpstr>
      <vt:lpstr> </vt:lpstr>
      <vt:lpstr>Apresentação do PowerPoint</vt:lpstr>
      <vt:lpstr>LIÇÃO 12: O TRIBUNAL DE CRISTO ESBOÇO</vt:lpstr>
      <vt:lpstr> </vt:lpstr>
      <vt:lpstr>LIÇÃO 12: O TRIBUNAL DE CRISTO ESBOÇO</vt:lpstr>
      <vt:lpstr> ESCATOLOGIA LIÇÃO 12: O TRIBUNAL DE CRISTO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445</cp:revision>
  <dcterms:modified xsi:type="dcterms:W3CDTF">2018-06-12T20:33:42Z</dcterms:modified>
</cp:coreProperties>
</file>