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5" r:id="rId2"/>
    <p:sldMasterId id="2147484562" r:id="rId3"/>
    <p:sldMasterId id="2147484574" r:id="rId4"/>
    <p:sldMasterId id="2147484586" r:id="rId5"/>
    <p:sldMasterId id="2147484598" r:id="rId6"/>
    <p:sldMasterId id="2147484610" r:id="rId7"/>
    <p:sldMasterId id="2147484622" r:id="rId8"/>
    <p:sldMasterId id="2147484634" r:id="rId9"/>
  </p:sldMasterIdLst>
  <p:notesMasterIdLst>
    <p:notesMasterId r:id="rId49"/>
  </p:notesMasterIdLst>
  <p:sldIdLst>
    <p:sldId id="524" r:id="rId10"/>
    <p:sldId id="519" r:id="rId11"/>
    <p:sldId id="520" r:id="rId12"/>
    <p:sldId id="521" r:id="rId13"/>
    <p:sldId id="525" r:id="rId14"/>
    <p:sldId id="613" r:id="rId15"/>
    <p:sldId id="633" r:id="rId16"/>
    <p:sldId id="606" r:id="rId17"/>
    <p:sldId id="560" r:id="rId18"/>
    <p:sldId id="645" r:id="rId19"/>
    <p:sldId id="528" r:id="rId20"/>
    <p:sldId id="548" r:id="rId21"/>
    <p:sldId id="639" r:id="rId22"/>
    <p:sldId id="646" r:id="rId23"/>
    <p:sldId id="557" r:id="rId24"/>
    <p:sldId id="593" r:id="rId25"/>
    <p:sldId id="636" r:id="rId26"/>
    <p:sldId id="605" r:id="rId27"/>
    <p:sldId id="597" r:id="rId28"/>
    <p:sldId id="635" r:id="rId29"/>
    <p:sldId id="598" r:id="rId30"/>
    <p:sldId id="647" r:id="rId31"/>
    <p:sldId id="551" r:id="rId32"/>
    <p:sldId id="623" r:id="rId33"/>
    <p:sldId id="640" r:id="rId34"/>
    <p:sldId id="641" r:id="rId35"/>
    <p:sldId id="642" r:id="rId36"/>
    <p:sldId id="643" r:id="rId37"/>
    <p:sldId id="637" r:id="rId38"/>
    <p:sldId id="644" r:id="rId39"/>
    <p:sldId id="552" r:id="rId40"/>
    <p:sldId id="567" r:id="rId41"/>
    <p:sldId id="555" r:id="rId42"/>
    <p:sldId id="573" r:id="rId43"/>
    <p:sldId id="638" r:id="rId44"/>
    <p:sldId id="648" r:id="rId45"/>
    <p:sldId id="556" r:id="rId46"/>
    <p:sldId id="649" r:id="rId47"/>
    <p:sldId id="632" r:id="rId48"/>
  </p:sldIdLst>
  <p:sldSz cx="9144000" cy="6858000" type="screen4x3"/>
  <p:notesSz cx="6858000" cy="9144000"/>
  <p:defaultTextStyle>
    <a:defPPr>
      <a:defRPr lang="en-GB"/>
    </a:defPPr>
    <a:lvl1pPr algn="l" defTabSz="449263" rtl="0" fontAlgn="base">
      <a:lnSpc>
        <a:spcPct val="38000"/>
      </a:lnSpc>
      <a:spcBef>
        <a:spcPct val="0"/>
      </a:spcBef>
      <a:spcAft>
        <a:spcPct val="0"/>
      </a:spcAft>
      <a:buClr>
        <a:srgbClr val="FFFFFF"/>
      </a:buClr>
      <a:buSzPct val="100000"/>
      <a:buFont typeface="Arial" charset="0"/>
      <a:defRPr sz="3200" kern="1200">
        <a:solidFill>
          <a:srgbClr val="FF9900"/>
        </a:solidFill>
        <a:latin typeface="Verdana" pitchFamily="32" charset="0"/>
        <a:ea typeface="Lucida Sans Unicode" pitchFamily="34" charset="0"/>
        <a:cs typeface="Lucida Sans Unicode" pitchFamily="34" charset="0"/>
      </a:defRPr>
    </a:lvl1pPr>
    <a:lvl2pPr marL="457200" algn="l" defTabSz="449263" rtl="0" fontAlgn="base">
      <a:lnSpc>
        <a:spcPct val="38000"/>
      </a:lnSpc>
      <a:spcBef>
        <a:spcPct val="0"/>
      </a:spcBef>
      <a:spcAft>
        <a:spcPct val="0"/>
      </a:spcAft>
      <a:buClr>
        <a:srgbClr val="FFFFFF"/>
      </a:buClr>
      <a:buSzPct val="100000"/>
      <a:buFont typeface="Arial" charset="0"/>
      <a:defRPr sz="3200" kern="1200">
        <a:solidFill>
          <a:srgbClr val="FF9900"/>
        </a:solidFill>
        <a:latin typeface="Verdana" pitchFamily="32" charset="0"/>
        <a:ea typeface="Lucida Sans Unicode" pitchFamily="34" charset="0"/>
        <a:cs typeface="Lucida Sans Unicode" pitchFamily="34" charset="0"/>
      </a:defRPr>
    </a:lvl2pPr>
    <a:lvl3pPr marL="914400" algn="l" defTabSz="449263" rtl="0" fontAlgn="base">
      <a:lnSpc>
        <a:spcPct val="38000"/>
      </a:lnSpc>
      <a:spcBef>
        <a:spcPct val="0"/>
      </a:spcBef>
      <a:spcAft>
        <a:spcPct val="0"/>
      </a:spcAft>
      <a:buClr>
        <a:srgbClr val="FFFFFF"/>
      </a:buClr>
      <a:buSzPct val="100000"/>
      <a:buFont typeface="Arial" charset="0"/>
      <a:defRPr sz="3200" kern="1200">
        <a:solidFill>
          <a:srgbClr val="FF9900"/>
        </a:solidFill>
        <a:latin typeface="Verdana" pitchFamily="32" charset="0"/>
        <a:ea typeface="Lucida Sans Unicode" pitchFamily="34" charset="0"/>
        <a:cs typeface="Lucida Sans Unicode" pitchFamily="34" charset="0"/>
      </a:defRPr>
    </a:lvl3pPr>
    <a:lvl4pPr marL="1371600" algn="l" defTabSz="449263" rtl="0" fontAlgn="base">
      <a:lnSpc>
        <a:spcPct val="38000"/>
      </a:lnSpc>
      <a:spcBef>
        <a:spcPct val="0"/>
      </a:spcBef>
      <a:spcAft>
        <a:spcPct val="0"/>
      </a:spcAft>
      <a:buClr>
        <a:srgbClr val="FFFFFF"/>
      </a:buClr>
      <a:buSzPct val="100000"/>
      <a:buFont typeface="Arial" charset="0"/>
      <a:defRPr sz="3200" kern="1200">
        <a:solidFill>
          <a:srgbClr val="FF9900"/>
        </a:solidFill>
        <a:latin typeface="Verdana" pitchFamily="32" charset="0"/>
        <a:ea typeface="Lucida Sans Unicode" pitchFamily="34" charset="0"/>
        <a:cs typeface="Lucida Sans Unicode" pitchFamily="34" charset="0"/>
      </a:defRPr>
    </a:lvl4pPr>
    <a:lvl5pPr marL="1828800" algn="l" defTabSz="449263" rtl="0" fontAlgn="base">
      <a:lnSpc>
        <a:spcPct val="38000"/>
      </a:lnSpc>
      <a:spcBef>
        <a:spcPct val="0"/>
      </a:spcBef>
      <a:spcAft>
        <a:spcPct val="0"/>
      </a:spcAft>
      <a:buClr>
        <a:srgbClr val="FFFFFF"/>
      </a:buClr>
      <a:buSzPct val="100000"/>
      <a:buFont typeface="Arial" charset="0"/>
      <a:defRPr sz="3200" kern="1200">
        <a:solidFill>
          <a:srgbClr val="FF9900"/>
        </a:solidFill>
        <a:latin typeface="Verdana" pitchFamily="32" charset="0"/>
        <a:ea typeface="Lucida Sans Unicode" pitchFamily="34" charset="0"/>
        <a:cs typeface="Lucida Sans Unicode" pitchFamily="34" charset="0"/>
      </a:defRPr>
    </a:lvl5pPr>
    <a:lvl6pPr marL="2286000" algn="l" defTabSz="914400" rtl="0" eaLnBrk="1" latinLnBrk="0" hangingPunct="1">
      <a:defRPr sz="3200" kern="1200">
        <a:solidFill>
          <a:srgbClr val="FF9900"/>
        </a:solidFill>
        <a:latin typeface="Verdana" pitchFamily="32" charset="0"/>
        <a:ea typeface="Lucida Sans Unicode" pitchFamily="34" charset="0"/>
        <a:cs typeface="Lucida Sans Unicode" pitchFamily="34" charset="0"/>
      </a:defRPr>
    </a:lvl6pPr>
    <a:lvl7pPr marL="2743200" algn="l" defTabSz="914400" rtl="0" eaLnBrk="1" latinLnBrk="0" hangingPunct="1">
      <a:defRPr sz="3200" kern="1200">
        <a:solidFill>
          <a:srgbClr val="FF9900"/>
        </a:solidFill>
        <a:latin typeface="Verdana" pitchFamily="32" charset="0"/>
        <a:ea typeface="Lucida Sans Unicode" pitchFamily="34" charset="0"/>
        <a:cs typeface="Lucida Sans Unicode" pitchFamily="34" charset="0"/>
      </a:defRPr>
    </a:lvl7pPr>
    <a:lvl8pPr marL="3200400" algn="l" defTabSz="914400" rtl="0" eaLnBrk="1" latinLnBrk="0" hangingPunct="1">
      <a:defRPr sz="3200" kern="1200">
        <a:solidFill>
          <a:srgbClr val="FF9900"/>
        </a:solidFill>
        <a:latin typeface="Verdana" pitchFamily="32" charset="0"/>
        <a:ea typeface="Lucida Sans Unicode" pitchFamily="34" charset="0"/>
        <a:cs typeface="Lucida Sans Unicode" pitchFamily="34" charset="0"/>
      </a:defRPr>
    </a:lvl8pPr>
    <a:lvl9pPr marL="3657600" algn="l" defTabSz="914400" rtl="0" eaLnBrk="1" latinLnBrk="0" hangingPunct="1">
      <a:defRPr sz="3200" kern="1200">
        <a:solidFill>
          <a:srgbClr val="FF9900"/>
        </a:solidFill>
        <a:latin typeface="Verdana" pitchFamily="32"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0000CC"/>
    <a:srgbClr val="9933FF"/>
    <a:srgbClr val="3366CC"/>
    <a:srgbClr val="006600"/>
    <a:srgbClr val="000099"/>
    <a:srgbClr val="663300"/>
    <a:srgbClr val="CC3399"/>
    <a:srgbClr val="FF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1" autoAdjust="0"/>
  </p:normalViewPr>
  <p:slideViewPr>
    <p:cSldViewPr>
      <p:cViewPr varScale="1">
        <p:scale>
          <a:sx n="62" d="100"/>
          <a:sy n="62" d="100"/>
        </p:scale>
        <p:origin x="-1402" y="-9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pt-BR" sz="1800">
              <a:solidFill>
                <a:schemeClr val="bg1"/>
              </a:solidFill>
              <a:latin typeface="Arial" charset="0"/>
            </a:endParaRPr>
          </a:p>
        </p:txBody>
      </p:sp>
      <p:sp>
        <p:nvSpPr>
          <p:cNvPr id="4198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88"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89"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0"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1" name="AutoShape 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2" name="AutoShape 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3" name="AutoShape 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4" name="AutoShape 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5" name="AutoShape 1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6" name="AutoShape 1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7" name="AutoShape 12"/>
          <p:cNvSpPr>
            <a:spLocks noChangeArrowheads="1"/>
          </p:cNvSpPr>
          <p:nvPr/>
        </p:nvSpPr>
        <p:spPr bwMode="auto">
          <a:xfrm>
            <a:off x="0" y="0"/>
            <a:ext cx="6858000" cy="9144000"/>
          </a:xfrm>
          <a:prstGeom prst="roundRect">
            <a:avLst>
              <a:gd name="adj" fmla="val 23"/>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8" name="AutoShape 13"/>
          <p:cNvSpPr>
            <a:spLocks noChangeArrowheads="1"/>
          </p:cNvSpPr>
          <p:nvPr/>
        </p:nvSpPr>
        <p:spPr bwMode="auto">
          <a:xfrm>
            <a:off x="0" y="0"/>
            <a:ext cx="6858000" cy="9144000"/>
          </a:xfrm>
          <a:prstGeom prst="roundRect">
            <a:avLst>
              <a:gd name="adj" fmla="val 23"/>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sz="1800">
              <a:solidFill>
                <a:schemeClr val="bg1"/>
              </a:solidFill>
              <a:latin typeface="Arial" charset="0"/>
            </a:endParaRPr>
          </a:p>
        </p:txBody>
      </p:sp>
      <p:sp>
        <p:nvSpPr>
          <p:cNvPr id="41999" name="Rectangle 14"/>
          <p:cNvSpPr>
            <a:spLocks noGrp="1" noRot="1" noChangeAspect="1" noChangeArrowheads="1"/>
          </p:cNvSpPr>
          <p:nvPr>
            <p:ph type="sldImg"/>
          </p:nvPr>
        </p:nvSpPr>
        <p:spPr bwMode="auto">
          <a:xfrm>
            <a:off x="0" y="-7094538"/>
            <a:ext cx="0" cy="155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87" name="Rectangle 15"/>
          <p:cNvSpPr>
            <a:spLocks noGrp="1" noChangeArrowheads="1"/>
          </p:cNvSpPr>
          <p:nvPr>
            <p:ph type="body"/>
          </p:nvPr>
        </p:nvSpPr>
        <p:spPr bwMode="auto">
          <a:xfrm>
            <a:off x="685800" y="4343400"/>
            <a:ext cx="5464175"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t-BR" noProof="0" smtClean="0"/>
          </a:p>
        </p:txBody>
      </p:sp>
    </p:spTree>
    <p:extLst>
      <p:ext uri="{BB962C8B-B14F-4D97-AF65-F5344CB8AC3E}">
        <p14:creationId xmlns:p14="http://schemas.microsoft.com/office/powerpoint/2010/main" val="140027639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endParaRPr lang="pt-BR" b="1" dirty="0"/>
          </a:p>
        </p:txBody>
      </p:sp>
    </p:spTree>
    <p:extLst>
      <p:ext uri="{BB962C8B-B14F-4D97-AF65-F5344CB8AC3E}">
        <p14:creationId xmlns:p14="http://schemas.microsoft.com/office/powerpoint/2010/main" val="93814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dirty="0" smtClean="0"/>
              <a:t>	</a:t>
            </a:r>
            <a:endParaRPr lang="pt-BR" dirty="0"/>
          </a:p>
        </p:txBody>
      </p:sp>
    </p:spTree>
    <p:extLst>
      <p:ext uri="{BB962C8B-B14F-4D97-AF65-F5344CB8AC3E}">
        <p14:creationId xmlns:p14="http://schemas.microsoft.com/office/powerpoint/2010/main" val="99027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r>
              <a:rPr lang="pt-BR" b="1" dirty="0" smtClean="0"/>
              <a:t>		</a:t>
            </a:r>
            <a:r>
              <a:rPr lang="pt-BR" sz="1200" kern="12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Arial" charset="0"/>
              </a:rPr>
              <a:t>, ainda que algo daquilo que construíram permaneça como legado aos povos seguintes</a:t>
            </a:r>
            <a:endParaRPr lang="pt-BR" b="1" dirty="0"/>
          </a:p>
        </p:txBody>
      </p:sp>
    </p:spTree>
    <p:extLst>
      <p:ext uri="{BB962C8B-B14F-4D97-AF65-F5344CB8AC3E}">
        <p14:creationId xmlns:p14="http://schemas.microsoft.com/office/powerpoint/2010/main" val="278932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endParaRPr lang="pt-BR" b="1" dirty="0"/>
          </a:p>
        </p:txBody>
      </p:sp>
    </p:spTree>
    <p:extLst>
      <p:ext uri="{BB962C8B-B14F-4D97-AF65-F5344CB8AC3E}">
        <p14:creationId xmlns:p14="http://schemas.microsoft.com/office/powerpoint/2010/main" val="65529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indent="0" defTabSz="449263">
              <a:lnSpc>
                <a:spcPct val="115000"/>
              </a:lnSpc>
              <a:spcBef>
                <a:spcPts val="600"/>
              </a:spcBef>
              <a:spcAft>
                <a:spcPts val="0"/>
              </a:spcAft>
              <a:buClr>
                <a:srgbClr val="FFFFFF"/>
              </a:buClr>
              <a:buSzPct val="100000"/>
              <a:buNone/>
              <a:defRPr/>
            </a:pPr>
            <a:endParaRPr lang="pt-BR" dirty="0"/>
          </a:p>
        </p:txBody>
      </p:sp>
    </p:spTree>
    <p:extLst>
      <p:ext uri="{BB962C8B-B14F-4D97-AF65-F5344CB8AC3E}">
        <p14:creationId xmlns:p14="http://schemas.microsoft.com/office/powerpoint/2010/main" val="372798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kern="1200" dirty="0" smtClean="0">
                <a:solidFill>
                  <a:srgbClr val="000000"/>
                </a:solidFill>
                <a:latin typeface="Times New Roman" pitchFamily="16" charset="0"/>
                <a:ea typeface="+mn-ea"/>
                <a:cs typeface="Arial" charset="0"/>
              </a:rPr>
              <a:t>29  Estando tu, ó rei, na tua cama, subiram os teus pensamentos ao que há de ser depois disto. Aquele, pois, que revela os segredos te fez saber o que há de ser.</a:t>
            </a:r>
          </a:p>
        </p:txBody>
      </p:sp>
    </p:spTree>
    <p:extLst>
      <p:ext uri="{BB962C8B-B14F-4D97-AF65-F5344CB8AC3E}">
        <p14:creationId xmlns:p14="http://schemas.microsoft.com/office/powerpoint/2010/main" val="350304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indent="0" algn="ctr"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pt-BR" sz="1200" kern="12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Arial" charset="0"/>
            </a:endParaRPr>
          </a:p>
        </p:txBody>
      </p:sp>
    </p:spTree>
    <p:extLst>
      <p:ext uri="{BB962C8B-B14F-4D97-AF65-F5344CB8AC3E}">
        <p14:creationId xmlns:p14="http://schemas.microsoft.com/office/powerpoint/2010/main" val="222357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indent="0" algn="ctr"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dirty="0" smtClean="0">
                <a:solidFill>
                  <a:schemeClr val="tx1"/>
                </a:solidFill>
                <a:latin typeface="Georgia"/>
                <a:ea typeface="Times New Roman"/>
                <a:cs typeface="Times New Roman"/>
              </a:rPr>
              <a:t>bem como sua morte prematura e a divisão do seu império entre seus generais, foram reveladas ao mesmo Daniel (cf. </a:t>
            </a:r>
            <a:r>
              <a:rPr lang="pt-BR" sz="1200" dirty="0" err="1" smtClean="0">
                <a:solidFill>
                  <a:schemeClr val="tx1"/>
                </a:solidFill>
                <a:latin typeface="Georgia"/>
                <a:ea typeface="Times New Roman"/>
                <a:cs typeface="Times New Roman"/>
              </a:rPr>
              <a:t>Dn</a:t>
            </a:r>
            <a:r>
              <a:rPr lang="pt-BR" sz="1200" dirty="0" smtClean="0">
                <a:solidFill>
                  <a:schemeClr val="tx1"/>
                </a:solidFill>
                <a:latin typeface="Georgia"/>
                <a:ea typeface="Times New Roman"/>
                <a:cs typeface="Times New Roman"/>
              </a:rPr>
              <a:t> 8.20-22)</a:t>
            </a:r>
          </a:p>
          <a:p>
            <a:pPr marL="0" marR="0" indent="0" algn="ctr"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t-BR" sz="1200" b="1" dirty="0" smtClean="0">
                <a:solidFill>
                  <a:schemeClr val="tx1"/>
                </a:solidFill>
                <a:latin typeface="Georgia"/>
                <a:ea typeface="Times New Roman"/>
                <a:cs typeface="Times New Roman"/>
              </a:rPr>
              <a:t>Era o império que governava nos tempos de Cristo (</a:t>
            </a:r>
            <a:r>
              <a:rPr lang="pt-BR" sz="1200" b="1" dirty="0" smtClean="0">
                <a:solidFill>
                  <a:srgbClr val="0000CC"/>
                </a:solidFill>
                <a:latin typeface="Georgia"/>
                <a:ea typeface="Times New Roman"/>
                <a:cs typeface="Times New Roman"/>
              </a:rPr>
              <a:t>cf. </a:t>
            </a:r>
            <a:r>
              <a:rPr lang="pt-BR" sz="1200" b="1" dirty="0" err="1" smtClean="0">
                <a:solidFill>
                  <a:srgbClr val="0000CC"/>
                </a:solidFill>
                <a:latin typeface="Georgia"/>
                <a:ea typeface="Times New Roman"/>
                <a:cs typeface="Times New Roman"/>
              </a:rPr>
              <a:t>Lc</a:t>
            </a:r>
            <a:r>
              <a:rPr lang="pt-BR" sz="1200" b="1" dirty="0" smtClean="0">
                <a:solidFill>
                  <a:srgbClr val="0000CC"/>
                </a:solidFill>
                <a:latin typeface="Georgia"/>
                <a:ea typeface="Times New Roman"/>
                <a:cs typeface="Times New Roman"/>
              </a:rPr>
              <a:t> 2.1</a:t>
            </a:r>
            <a:r>
              <a:rPr lang="pt-BR" sz="1200" b="1" dirty="0" smtClean="0">
                <a:solidFill>
                  <a:schemeClr val="tx1"/>
                </a:solidFill>
                <a:latin typeface="Georgia"/>
                <a:ea typeface="Times New Roman"/>
                <a:cs typeface="Times New Roman"/>
              </a:rPr>
              <a:t>).</a:t>
            </a:r>
            <a:endParaRPr lang="pt-BR" sz="1200" b="1" kern="12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Arial" charset="0"/>
            </a:endParaRPr>
          </a:p>
        </p:txBody>
      </p:sp>
    </p:spTree>
    <p:extLst>
      <p:ext uri="{BB962C8B-B14F-4D97-AF65-F5344CB8AC3E}">
        <p14:creationId xmlns:p14="http://schemas.microsoft.com/office/powerpoint/2010/main" val="222357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indent="0" algn="ctr"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pt-BR" sz="1200" kern="12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Arial" charset="0"/>
            </a:endParaRPr>
          </a:p>
        </p:txBody>
      </p:sp>
    </p:spTree>
    <p:extLst>
      <p:ext uri="{BB962C8B-B14F-4D97-AF65-F5344CB8AC3E}">
        <p14:creationId xmlns:p14="http://schemas.microsoft.com/office/powerpoint/2010/main" val="222357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pPr marL="0" marR="0" indent="0" algn="ctr"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pt-BR" sz="1200" kern="12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Arial" charset="0"/>
            </a:endParaRPr>
          </a:p>
        </p:txBody>
      </p:sp>
    </p:spTree>
    <p:extLst>
      <p:ext uri="{BB962C8B-B14F-4D97-AF65-F5344CB8AC3E}">
        <p14:creationId xmlns:p14="http://schemas.microsoft.com/office/powerpoint/2010/main" val="222357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385425" y="-7094538"/>
            <a:ext cx="20770850" cy="15578138"/>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4593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2BED7C6F-90CF-4040-884B-4EEF8F60C53A}" type="slidenum">
              <a:rPr lang="en-GB"/>
              <a:pPr>
                <a:defRPr/>
              </a:pPr>
              <a:t>‹nº›</a:t>
            </a:fld>
            <a:endParaRPr lang="en-GB"/>
          </a:p>
        </p:txBody>
      </p:sp>
    </p:spTree>
    <p:extLst>
      <p:ext uri="{BB962C8B-B14F-4D97-AF65-F5344CB8AC3E}">
        <p14:creationId xmlns:p14="http://schemas.microsoft.com/office/powerpoint/2010/main" val="217354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0B1BCF15-29FC-4464-8938-E13208555151}" type="slidenum">
              <a:rPr lang="en-GB"/>
              <a:pPr>
                <a:defRPr/>
              </a:pPr>
              <a:t>‹nº›</a:t>
            </a:fld>
            <a:endParaRPr lang="en-GB"/>
          </a:p>
        </p:txBody>
      </p:sp>
    </p:spTree>
    <p:extLst>
      <p:ext uri="{BB962C8B-B14F-4D97-AF65-F5344CB8AC3E}">
        <p14:creationId xmlns:p14="http://schemas.microsoft.com/office/powerpoint/2010/main" val="236352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97688" y="471488"/>
            <a:ext cx="2146300" cy="565467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471488"/>
            <a:ext cx="6288088" cy="565467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F5B5226B-F136-4D10-86F8-8131D73CEEC4}" type="slidenum">
              <a:rPr lang="en-GB"/>
              <a:pPr>
                <a:defRPr/>
              </a:pPr>
              <a:t>‹nº›</a:t>
            </a:fld>
            <a:endParaRPr lang="en-GB"/>
          </a:p>
        </p:txBody>
      </p:sp>
    </p:spTree>
    <p:extLst>
      <p:ext uri="{BB962C8B-B14F-4D97-AF65-F5344CB8AC3E}">
        <p14:creationId xmlns:p14="http://schemas.microsoft.com/office/powerpoint/2010/main" val="94801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00000"/>
              </a:lnSpc>
              <a:buClrTx/>
              <a:buSzTx/>
              <a:buFontTx/>
              <a:buNone/>
            </a:pPr>
            <a:endParaRPr lang="pt-BR" sz="2400">
              <a:solidFill>
                <a:schemeClr val="tx1"/>
              </a:solidFill>
              <a:latin typeface="Times New Roman" pitchFamily="16" charset="0"/>
              <a:cs typeface="Arial"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00000"/>
              </a:lnSpc>
              <a:buClrTx/>
              <a:buSzTx/>
              <a:buFontTx/>
              <a:buNone/>
            </a:pPr>
            <a:endParaRPr lang="pt-BR" sz="2400">
              <a:solidFill>
                <a:schemeClr val="tx1"/>
              </a:solidFill>
              <a:latin typeface="Times New Roman" pitchFamily="16" charset="0"/>
              <a:cs typeface="Arial"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a:lnSpc>
                <a:spcPct val="100000"/>
              </a:lnSpc>
              <a:buClrTx/>
              <a:buSzTx/>
              <a:buFontTx/>
              <a:buNone/>
            </a:pPr>
            <a:endParaRPr lang="pt-BR" sz="1800">
              <a:solidFill>
                <a:schemeClr val="tx1"/>
              </a:solidFill>
              <a:latin typeface="Arial" charset="0"/>
              <a:cs typeface="Arial" charset="0"/>
            </a:endParaRPr>
          </a:p>
        </p:txBody>
      </p:sp>
      <p:sp>
        <p:nvSpPr>
          <p:cNvPr id="8397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pt-BR"/>
              <a:t>Clique para editar o estilo do título mestre</a:t>
            </a:r>
          </a:p>
        </p:txBody>
      </p:sp>
      <p:sp>
        <p:nvSpPr>
          <p:cNvPr id="83974" name="Rectangle 6"/>
          <p:cNvSpPr>
            <a:spLocks noGrp="1" noChangeArrowheads="1"/>
          </p:cNvSpPr>
          <p:nvPr>
            <p:ph type="subTitle" idx="1"/>
          </p:nvPr>
        </p:nvSpPr>
        <p:spPr>
          <a:xfrm>
            <a:off x="1752600" y="3567113"/>
            <a:ext cx="5410200" cy="1905000"/>
          </a:xfrm>
        </p:spPr>
        <p:txBody>
          <a:bodyPr anchor="ctr"/>
          <a:lstStyle>
            <a:lvl1pPr marL="0" indent="0" algn="ctr">
              <a:buFont typeface="Wingdings" charset="2"/>
              <a:buNone/>
              <a:defRPr sz="3300"/>
            </a:lvl1pPr>
          </a:lstStyle>
          <a:p>
            <a:r>
              <a:rPr lang="pt-BR"/>
              <a:t>Clique para editar o estilo do subtítulo mestre</a:t>
            </a:r>
          </a:p>
        </p:txBody>
      </p:sp>
      <p:sp>
        <p:nvSpPr>
          <p:cNvPr id="7" name="Rectangle 7"/>
          <p:cNvSpPr>
            <a:spLocks noGrp="1" noChangeArrowheads="1"/>
          </p:cNvSpPr>
          <p:nvPr>
            <p:ph type="dt" sz="half" idx="10"/>
          </p:nvPr>
        </p:nvSpPr>
        <p:spPr/>
        <p:txBody>
          <a:bodyPr/>
          <a:lstStyle>
            <a:lvl1pPr>
              <a:defRPr/>
            </a:lvl1pPr>
          </a:lstStyle>
          <a:p>
            <a:pPr>
              <a:defRPr/>
            </a:pPr>
            <a:fld id="{648CC5FD-A643-40FA-AD0F-BF0DD8A0B331}" type="datetimeFigureOut">
              <a:rPr lang="pt-BR"/>
              <a:pPr>
                <a:defRPr/>
              </a:pPr>
              <a:t>15/05/2018</a:t>
            </a:fld>
            <a:endParaRPr lang="pt-B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pt-B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3516AF0C-3C19-4A9E-A1BC-A2AB67892CFC}" type="slidenum">
              <a:rPr lang="pt-BR"/>
              <a:pPr>
                <a:defRPr/>
              </a:pPr>
              <a:t>‹nº›</a:t>
            </a:fld>
            <a:endParaRPr lang="pt-BR"/>
          </a:p>
        </p:txBody>
      </p:sp>
    </p:spTree>
    <p:extLst>
      <p:ext uri="{BB962C8B-B14F-4D97-AF65-F5344CB8AC3E}">
        <p14:creationId xmlns:p14="http://schemas.microsoft.com/office/powerpoint/2010/main" val="111548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DCB6AA04-3011-4310-9A09-6E93B56B69DB}" type="datetimeFigureOut">
              <a:rPr lang="pt-BR"/>
              <a:pPr>
                <a:defRPr/>
              </a:pPr>
              <a:t>15/05/2018</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D1ABBBF-1754-42AB-9FFB-1641A63692DA}" type="slidenum">
              <a:rPr lang="pt-BR"/>
              <a:pPr>
                <a:defRPr/>
              </a:pPr>
              <a:t>‹nº›</a:t>
            </a:fld>
            <a:endParaRPr lang="pt-BR"/>
          </a:p>
        </p:txBody>
      </p:sp>
    </p:spTree>
    <p:extLst>
      <p:ext uri="{BB962C8B-B14F-4D97-AF65-F5344CB8AC3E}">
        <p14:creationId xmlns:p14="http://schemas.microsoft.com/office/powerpoint/2010/main" val="74880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fld id="{310CE60A-C78E-4721-98B4-AAC612E9BB22}" type="datetimeFigureOut">
              <a:rPr lang="pt-BR"/>
              <a:pPr>
                <a:defRPr/>
              </a:pPr>
              <a:t>15/05/2018</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77C6563-3387-4CEE-A7E7-7C51B3FF7377}" type="slidenum">
              <a:rPr lang="pt-BR"/>
              <a:pPr>
                <a:defRPr/>
              </a:pPr>
              <a:t>‹nº›</a:t>
            </a:fld>
            <a:endParaRPr lang="pt-BR"/>
          </a:p>
        </p:txBody>
      </p:sp>
    </p:spTree>
    <p:extLst>
      <p:ext uri="{BB962C8B-B14F-4D97-AF65-F5344CB8AC3E}">
        <p14:creationId xmlns:p14="http://schemas.microsoft.com/office/powerpoint/2010/main" val="1622355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fld id="{2E84AACA-AC86-4EE8-8184-526024F0C532}" type="datetimeFigureOut">
              <a:rPr lang="pt-BR"/>
              <a:pPr>
                <a:defRPr/>
              </a:pPr>
              <a:t>15/05/2018</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32DE793-6555-4AED-B635-C7871872F61C}" type="slidenum">
              <a:rPr lang="pt-BR"/>
              <a:pPr>
                <a:defRPr/>
              </a:pPr>
              <a:t>‹nº›</a:t>
            </a:fld>
            <a:endParaRPr lang="pt-BR"/>
          </a:p>
        </p:txBody>
      </p:sp>
    </p:spTree>
    <p:extLst>
      <p:ext uri="{BB962C8B-B14F-4D97-AF65-F5344CB8AC3E}">
        <p14:creationId xmlns:p14="http://schemas.microsoft.com/office/powerpoint/2010/main" val="1567508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fld id="{CF870450-7EB5-4A90-9003-1E7D4B47C407}" type="datetimeFigureOut">
              <a:rPr lang="pt-BR"/>
              <a:pPr>
                <a:defRPr/>
              </a:pPr>
              <a:t>15/05/2018</a:t>
            </a:fld>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C9BE3E81-8D0C-43BB-9B8C-F7E98EC7B190}" type="slidenum">
              <a:rPr lang="pt-BR"/>
              <a:pPr>
                <a:defRPr/>
              </a:pPr>
              <a:t>‹nº›</a:t>
            </a:fld>
            <a:endParaRPr lang="pt-BR"/>
          </a:p>
        </p:txBody>
      </p:sp>
    </p:spTree>
    <p:extLst>
      <p:ext uri="{BB962C8B-B14F-4D97-AF65-F5344CB8AC3E}">
        <p14:creationId xmlns:p14="http://schemas.microsoft.com/office/powerpoint/2010/main" val="54335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fld id="{1BD8B567-C858-4DC7-A0CE-92839A3271FE}" type="datetimeFigureOut">
              <a:rPr lang="pt-BR"/>
              <a:pPr>
                <a:defRPr/>
              </a:pPr>
              <a:t>15/05/2018</a:t>
            </a:fld>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719A3E6-C96D-4CF2-AE64-CB698DCF58E9}" type="slidenum">
              <a:rPr lang="pt-BR"/>
              <a:pPr>
                <a:defRPr/>
              </a:pPr>
              <a:t>‹nº›</a:t>
            </a:fld>
            <a:endParaRPr lang="pt-BR"/>
          </a:p>
        </p:txBody>
      </p:sp>
    </p:spTree>
    <p:extLst>
      <p:ext uri="{BB962C8B-B14F-4D97-AF65-F5344CB8AC3E}">
        <p14:creationId xmlns:p14="http://schemas.microsoft.com/office/powerpoint/2010/main" val="208596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C439EF-60FC-40CF-BF26-EADD73A55B6E}" type="datetimeFigureOut">
              <a:rPr lang="pt-BR"/>
              <a:pPr>
                <a:defRPr/>
              </a:pPr>
              <a:t>15/05/2018</a:t>
            </a:fld>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DB7C0B7F-37CE-4B28-87C3-71C994872C8C}" type="slidenum">
              <a:rPr lang="pt-BR"/>
              <a:pPr>
                <a:defRPr/>
              </a:pPr>
              <a:t>‹nº›</a:t>
            </a:fld>
            <a:endParaRPr lang="pt-BR"/>
          </a:p>
        </p:txBody>
      </p:sp>
    </p:spTree>
    <p:extLst>
      <p:ext uri="{BB962C8B-B14F-4D97-AF65-F5344CB8AC3E}">
        <p14:creationId xmlns:p14="http://schemas.microsoft.com/office/powerpoint/2010/main" val="3782619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D5DB5331-93D0-448D-A900-2EF6C2A7822E}" type="datetimeFigureOut">
              <a:rPr lang="pt-BR"/>
              <a:pPr>
                <a:defRPr/>
              </a:pPr>
              <a:t>15/05/2018</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B0CB846-FA0B-42F1-83C8-6DAAF802CD49}" type="slidenum">
              <a:rPr lang="pt-BR"/>
              <a:pPr>
                <a:defRPr/>
              </a:pPr>
              <a:t>‹nº›</a:t>
            </a:fld>
            <a:endParaRPr lang="pt-BR"/>
          </a:p>
        </p:txBody>
      </p:sp>
    </p:spTree>
    <p:extLst>
      <p:ext uri="{BB962C8B-B14F-4D97-AF65-F5344CB8AC3E}">
        <p14:creationId xmlns:p14="http://schemas.microsoft.com/office/powerpoint/2010/main" val="128693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7524C8DB-C1CC-4B98-8A88-5A04A7BEFFC1}" type="slidenum">
              <a:rPr lang="en-GB"/>
              <a:pPr>
                <a:defRPr/>
              </a:pPr>
              <a:t>‹nº›</a:t>
            </a:fld>
            <a:endParaRPr lang="en-GB"/>
          </a:p>
        </p:txBody>
      </p:sp>
    </p:spTree>
    <p:extLst>
      <p:ext uri="{BB962C8B-B14F-4D97-AF65-F5344CB8AC3E}">
        <p14:creationId xmlns:p14="http://schemas.microsoft.com/office/powerpoint/2010/main" val="280063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7C0FF58C-5240-4B13-BC0E-409008F41DAA}" type="datetimeFigureOut">
              <a:rPr lang="pt-BR"/>
              <a:pPr>
                <a:defRPr/>
              </a:pPr>
              <a:t>15/05/2018</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ADE6EAC-3169-44D5-81FD-AC1CF26538B7}" type="slidenum">
              <a:rPr lang="pt-BR"/>
              <a:pPr>
                <a:defRPr/>
              </a:pPr>
              <a:t>‹nº›</a:t>
            </a:fld>
            <a:endParaRPr lang="pt-BR"/>
          </a:p>
        </p:txBody>
      </p:sp>
    </p:spTree>
    <p:extLst>
      <p:ext uri="{BB962C8B-B14F-4D97-AF65-F5344CB8AC3E}">
        <p14:creationId xmlns:p14="http://schemas.microsoft.com/office/powerpoint/2010/main" val="332551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8B6433E9-9376-4050-99DE-357F83FEA715}" type="datetimeFigureOut">
              <a:rPr lang="pt-BR"/>
              <a:pPr>
                <a:defRPr/>
              </a:pPr>
              <a:t>15/05/2018</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979D15B-A8CA-4F0C-89B3-A0D13BF2F7E6}" type="slidenum">
              <a:rPr lang="pt-BR"/>
              <a:pPr>
                <a:defRPr/>
              </a:pPr>
              <a:t>‹nº›</a:t>
            </a:fld>
            <a:endParaRPr lang="pt-BR"/>
          </a:p>
        </p:txBody>
      </p:sp>
    </p:spTree>
    <p:extLst>
      <p:ext uri="{BB962C8B-B14F-4D97-AF65-F5344CB8AC3E}">
        <p14:creationId xmlns:p14="http://schemas.microsoft.com/office/powerpoint/2010/main" val="215784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34150" y="533400"/>
            <a:ext cx="1924050" cy="54102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762000" y="533400"/>
            <a:ext cx="5619750" cy="54102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5A2ADAEF-948D-4160-9E91-2895E6E05471}" type="datetimeFigureOut">
              <a:rPr lang="pt-BR"/>
              <a:pPr>
                <a:defRPr/>
              </a:pPr>
              <a:t>15/05/2018</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0303303-828E-4AF0-B7F6-12190D91A9D1}" type="slidenum">
              <a:rPr lang="pt-BR"/>
              <a:pPr>
                <a:defRPr/>
              </a:pPr>
              <a:t>‹nº›</a:t>
            </a:fld>
            <a:endParaRPr lang="pt-BR"/>
          </a:p>
        </p:txBody>
      </p:sp>
    </p:spTree>
    <p:extLst>
      <p:ext uri="{BB962C8B-B14F-4D97-AF65-F5344CB8AC3E}">
        <p14:creationId xmlns:p14="http://schemas.microsoft.com/office/powerpoint/2010/main" val="3089459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defTabSz="914400" fontAlgn="auto">
                <a:lnSpc>
                  <a:spcPct val="100000"/>
                </a:lnSpc>
                <a:spcBef>
                  <a:spcPts val="0"/>
                </a:spcBef>
                <a:spcAft>
                  <a:spcPts val="0"/>
                </a:spcAft>
                <a:buClrTx/>
                <a:buSzTx/>
                <a:buFontTx/>
                <a:buNone/>
                <a:defRPr/>
              </a:pPr>
              <a:r>
                <a:rPr lang="en-US" sz="5400" dirty="0">
                  <a:ln w="3175">
                    <a:solidFill>
                      <a:srgbClr val="EBDDC3">
                        <a:alpha val="60000"/>
                      </a:srgbClr>
                    </a:solidFill>
                  </a:ln>
                  <a:solidFill>
                    <a:srgbClr val="EBDDC3">
                      <a:lumMod val="90000"/>
                    </a:srgbClr>
                  </a:solidFill>
                  <a:effectLst>
                    <a:outerShdw blurRad="34925" dist="12700" dir="14400000" algn="ctr" rotWithShape="0">
                      <a:srgbClr val="000000">
                        <a:alpha val="21000"/>
                      </a:srgbClr>
                    </a:outerShdw>
                  </a:effectLst>
                  <a:latin typeface="Wingdings" pitchFamily="2" charset="2"/>
                  <a:ea typeface="+mn-ea"/>
                  <a:cs typeface="Arial" charset="0"/>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9" name="Date Placeholder 3"/>
          <p:cNvSpPr>
            <a:spLocks noGrp="1"/>
          </p:cNvSpPr>
          <p:nvPr>
            <p:ph type="dt" sz="half" idx="10"/>
          </p:nvPr>
        </p:nvSpPr>
        <p:spPr/>
        <p:txBody>
          <a:bodyPr/>
          <a:lstStyle>
            <a:lvl1pPr>
              <a:defRPr>
                <a:solidFill>
                  <a:srgbClr val="EBDDC3"/>
                </a:solidFill>
              </a:defRPr>
            </a:lvl1pPr>
          </a:lstStyle>
          <a:p>
            <a:pPr>
              <a:defRPr/>
            </a:pPr>
            <a:fld id="{9EF4FF0D-529B-4362-BF63-B8966BAD9994}" type="datetimeFigureOut">
              <a:rPr lang="pt-BR"/>
              <a:pPr>
                <a:defRPr/>
              </a:pPr>
              <a:t>15/05/2018</a:t>
            </a:fld>
            <a:endParaRPr lang="pt-BR"/>
          </a:p>
        </p:txBody>
      </p:sp>
      <p:sp>
        <p:nvSpPr>
          <p:cNvPr id="10" name="Footer Placeholder 4"/>
          <p:cNvSpPr>
            <a:spLocks noGrp="1"/>
          </p:cNvSpPr>
          <p:nvPr>
            <p:ph type="ftr" sz="quarter" idx="11"/>
          </p:nvPr>
        </p:nvSpPr>
        <p:spPr/>
        <p:txBody>
          <a:bodyPr/>
          <a:lstStyle>
            <a:lvl1pPr>
              <a:defRPr>
                <a:solidFill>
                  <a:srgbClr val="EBDDC3"/>
                </a:solidFill>
              </a:defRPr>
            </a:lvl1pPr>
          </a:lstStyle>
          <a:p>
            <a:pPr>
              <a:defRPr/>
            </a:pPr>
            <a:endParaRPr lang="pt-BR"/>
          </a:p>
        </p:txBody>
      </p:sp>
      <p:sp>
        <p:nvSpPr>
          <p:cNvPr id="11" name="Slide Number Placeholder 5"/>
          <p:cNvSpPr>
            <a:spLocks noGrp="1"/>
          </p:cNvSpPr>
          <p:nvPr>
            <p:ph type="sldNum" sz="quarter" idx="12"/>
          </p:nvPr>
        </p:nvSpPr>
        <p:spPr/>
        <p:txBody>
          <a:bodyPr/>
          <a:lstStyle>
            <a:lvl1pPr>
              <a:defRPr>
                <a:solidFill>
                  <a:srgbClr val="EBDDC3"/>
                </a:solidFill>
              </a:defRPr>
            </a:lvl1pPr>
          </a:lstStyle>
          <a:p>
            <a:pPr>
              <a:defRPr/>
            </a:pPr>
            <a:fld id="{83AB1868-4A67-4353-B251-00E515068CF2}" type="slidenum">
              <a:rPr lang="pt-BR"/>
              <a:pPr>
                <a:defRPr/>
              </a:pPr>
              <a:t>‹nº›</a:t>
            </a:fld>
            <a:endParaRPr lang="pt-BR"/>
          </a:p>
        </p:txBody>
      </p:sp>
    </p:spTree>
    <p:extLst>
      <p:ext uri="{BB962C8B-B14F-4D97-AF65-F5344CB8AC3E}">
        <p14:creationId xmlns:p14="http://schemas.microsoft.com/office/powerpoint/2010/main" val="415310732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Title 10"/>
          <p:cNvSpPr>
            <a:spLocks noGrp="1"/>
          </p:cNvSpPr>
          <p:nvPr>
            <p:ph type="title"/>
          </p:nvPr>
        </p:nvSpPr>
        <p:spPr/>
        <p:txBody>
          <a:bodyPr/>
          <a:lstStyle/>
          <a:p>
            <a:r>
              <a:rPr lang="pt-BR" smtClean="0"/>
              <a:t>Clique para editar o título mestre</a:t>
            </a:r>
            <a:endParaRPr lang="en-US"/>
          </a:p>
        </p:txBody>
      </p:sp>
      <p:sp>
        <p:nvSpPr>
          <p:cNvPr id="8" name="Date Placeholder 3"/>
          <p:cNvSpPr>
            <a:spLocks noGrp="1"/>
          </p:cNvSpPr>
          <p:nvPr>
            <p:ph type="dt" sz="half" idx="10"/>
          </p:nvPr>
        </p:nvSpPr>
        <p:spPr/>
        <p:txBody>
          <a:bodyPr/>
          <a:lstStyle>
            <a:lvl1pPr>
              <a:defRPr/>
            </a:lvl1pPr>
          </a:lstStyle>
          <a:p>
            <a:pPr>
              <a:defRPr/>
            </a:pPr>
            <a:fld id="{C8F6A8F0-D5D3-4FBC-92D6-CF4916A4B90B}" type="datetimeFigureOut">
              <a:rPr lang="pt-BR"/>
              <a:pPr>
                <a:defRPr/>
              </a:pPr>
              <a:t>15/05/2018</a:t>
            </a:fld>
            <a:endParaRPr lang="pt-BR"/>
          </a:p>
        </p:txBody>
      </p:sp>
      <p:sp>
        <p:nvSpPr>
          <p:cNvPr id="9" name="Footer Placeholder 4"/>
          <p:cNvSpPr>
            <a:spLocks noGrp="1"/>
          </p:cNvSpPr>
          <p:nvPr>
            <p:ph type="ftr" sz="quarter" idx="11"/>
          </p:nvPr>
        </p:nvSpPr>
        <p:spPr/>
        <p:txBody>
          <a:bodyPr/>
          <a:lstStyle>
            <a:lvl1pPr>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B1E6C946-46CC-4844-8939-D75696A9A00B}" type="slidenum">
              <a:rPr lang="pt-BR"/>
              <a:pPr>
                <a:defRPr/>
              </a:pPr>
              <a:t>‹nº›</a:t>
            </a:fld>
            <a:endParaRPr lang="pt-BR"/>
          </a:p>
        </p:txBody>
      </p:sp>
    </p:spTree>
    <p:extLst>
      <p:ext uri="{BB962C8B-B14F-4D97-AF65-F5344CB8AC3E}">
        <p14:creationId xmlns:p14="http://schemas.microsoft.com/office/powerpoint/2010/main" val="119649658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3"/>
          <p:cNvSpPr>
            <a:spLocks noGrp="1"/>
          </p:cNvSpPr>
          <p:nvPr>
            <p:ph type="dt" sz="half" idx="10"/>
          </p:nvPr>
        </p:nvSpPr>
        <p:spPr/>
        <p:txBody>
          <a:bodyPr/>
          <a:lstStyle>
            <a:lvl1pPr>
              <a:defRPr/>
            </a:lvl1pPr>
          </a:lstStyle>
          <a:p>
            <a:pPr>
              <a:defRPr/>
            </a:pPr>
            <a:fld id="{F0ADF77E-7546-44A4-A226-C2B944E94832}" type="datetimeFigureOut">
              <a:rPr lang="pt-BR"/>
              <a:pPr>
                <a:defRPr/>
              </a:pPr>
              <a:t>15/05/2018</a:t>
            </a:fld>
            <a:endParaRPr lang="pt-BR"/>
          </a:p>
        </p:txBody>
      </p:sp>
      <p:sp>
        <p:nvSpPr>
          <p:cNvPr id="10" name="Footer Placeholder 4"/>
          <p:cNvSpPr>
            <a:spLocks noGrp="1"/>
          </p:cNvSpPr>
          <p:nvPr>
            <p:ph type="ftr" sz="quarter" idx="11"/>
          </p:nvPr>
        </p:nvSpPr>
        <p:spPr/>
        <p:txBody>
          <a:bodyPr/>
          <a:lstStyle>
            <a:lvl1pPr>
              <a:defRPr/>
            </a:lvl1pPr>
          </a:lstStyle>
          <a:p>
            <a:pPr>
              <a:defRPr/>
            </a:pPr>
            <a:endParaRPr lang="pt-BR"/>
          </a:p>
        </p:txBody>
      </p:sp>
      <p:sp>
        <p:nvSpPr>
          <p:cNvPr id="11" name="Slide Number Placeholder 5"/>
          <p:cNvSpPr>
            <a:spLocks noGrp="1"/>
          </p:cNvSpPr>
          <p:nvPr>
            <p:ph type="sldNum" sz="quarter" idx="12"/>
          </p:nvPr>
        </p:nvSpPr>
        <p:spPr/>
        <p:txBody>
          <a:bodyPr/>
          <a:lstStyle>
            <a:lvl1pPr>
              <a:defRPr/>
            </a:lvl1pPr>
          </a:lstStyle>
          <a:p>
            <a:pPr>
              <a:defRPr/>
            </a:pPr>
            <a:fld id="{96A36407-83C7-410E-A720-A7EC3ABD0CCA}" type="slidenum">
              <a:rPr lang="pt-BR"/>
              <a:pPr>
                <a:defRPr/>
              </a:pPr>
              <a:t>‹nº›</a:t>
            </a:fld>
            <a:endParaRPr lang="pt-BR"/>
          </a:p>
        </p:txBody>
      </p:sp>
    </p:spTree>
    <p:extLst>
      <p:ext uri="{BB962C8B-B14F-4D97-AF65-F5344CB8AC3E}">
        <p14:creationId xmlns:p14="http://schemas.microsoft.com/office/powerpoint/2010/main" val="16827516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Date Placeholder 4"/>
          <p:cNvSpPr>
            <a:spLocks noGrp="1"/>
          </p:cNvSpPr>
          <p:nvPr>
            <p:ph type="dt" sz="half" idx="15"/>
          </p:nvPr>
        </p:nvSpPr>
        <p:spPr/>
        <p:txBody>
          <a:bodyPr/>
          <a:lstStyle>
            <a:lvl1pPr>
              <a:defRPr/>
            </a:lvl1pPr>
          </a:lstStyle>
          <a:p>
            <a:pPr>
              <a:defRPr/>
            </a:pPr>
            <a:fld id="{F025A24E-DE3C-4F5E-A06F-F421F874053B}" type="datetimeFigureOut">
              <a:rPr lang="pt-BR"/>
              <a:pPr>
                <a:defRPr/>
              </a:pPr>
              <a:t>15/05/2018</a:t>
            </a:fld>
            <a:endParaRPr lang="pt-BR"/>
          </a:p>
        </p:txBody>
      </p:sp>
      <p:sp>
        <p:nvSpPr>
          <p:cNvPr id="13" name="Footer Placeholder 5"/>
          <p:cNvSpPr>
            <a:spLocks noGrp="1"/>
          </p:cNvSpPr>
          <p:nvPr>
            <p:ph type="ftr" sz="quarter" idx="16"/>
          </p:nvPr>
        </p:nvSpPr>
        <p:spPr/>
        <p:txBody>
          <a:bodyPr/>
          <a:lstStyle>
            <a:lvl1pPr>
              <a:defRPr/>
            </a:lvl1pPr>
          </a:lstStyle>
          <a:p>
            <a:pPr>
              <a:defRPr/>
            </a:pPr>
            <a:endParaRPr lang="pt-BR"/>
          </a:p>
        </p:txBody>
      </p:sp>
      <p:sp>
        <p:nvSpPr>
          <p:cNvPr id="14" name="Slide Number Placeholder 6"/>
          <p:cNvSpPr>
            <a:spLocks noGrp="1"/>
          </p:cNvSpPr>
          <p:nvPr>
            <p:ph type="sldNum" sz="quarter" idx="17"/>
          </p:nvPr>
        </p:nvSpPr>
        <p:spPr/>
        <p:txBody>
          <a:bodyPr/>
          <a:lstStyle>
            <a:lvl1pPr>
              <a:defRPr/>
            </a:lvl1pPr>
          </a:lstStyle>
          <a:p>
            <a:pPr>
              <a:defRPr/>
            </a:pPr>
            <a:fld id="{DF4FB554-B841-41EF-B6A5-EBD8E35DAFB6}" type="slidenum">
              <a:rPr lang="pt-BR"/>
              <a:pPr>
                <a:defRPr/>
              </a:pPr>
              <a:t>‹nº›</a:t>
            </a:fld>
            <a:endParaRPr lang="pt-BR"/>
          </a:p>
        </p:txBody>
      </p:sp>
    </p:spTree>
    <p:extLst>
      <p:ext uri="{BB962C8B-B14F-4D97-AF65-F5344CB8AC3E}">
        <p14:creationId xmlns:p14="http://schemas.microsoft.com/office/powerpoint/2010/main" val="2465344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Date Placeholder 6"/>
          <p:cNvSpPr>
            <a:spLocks noGrp="1"/>
          </p:cNvSpPr>
          <p:nvPr>
            <p:ph type="dt" sz="half" idx="10"/>
          </p:nvPr>
        </p:nvSpPr>
        <p:spPr/>
        <p:txBody>
          <a:bodyPr/>
          <a:lstStyle>
            <a:lvl1pPr>
              <a:defRPr/>
            </a:lvl1pPr>
          </a:lstStyle>
          <a:p>
            <a:pPr>
              <a:defRPr/>
            </a:pPr>
            <a:fld id="{E7D3D269-046C-4AF6-8F22-4B9650956DA8}" type="datetimeFigureOut">
              <a:rPr lang="pt-BR"/>
              <a:pPr>
                <a:defRPr/>
              </a:pPr>
              <a:t>15/05/2018</a:t>
            </a:fld>
            <a:endParaRPr lang="pt-BR"/>
          </a:p>
        </p:txBody>
      </p:sp>
      <p:sp>
        <p:nvSpPr>
          <p:cNvPr id="12" name="Footer Placeholder 7"/>
          <p:cNvSpPr>
            <a:spLocks noGrp="1"/>
          </p:cNvSpPr>
          <p:nvPr>
            <p:ph type="ftr" sz="quarter" idx="11"/>
          </p:nvPr>
        </p:nvSpPr>
        <p:spPr/>
        <p:txBody>
          <a:bodyPr/>
          <a:lstStyle>
            <a:lvl1pPr>
              <a:defRPr/>
            </a:lvl1pPr>
          </a:lstStyle>
          <a:p>
            <a:pPr>
              <a:defRPr/>
            </a:pPr>
            <a:endParaRPr lang="pt-BR"/>
          </a:p>
        </p:txBody>
      </p:sp>
      <p:sp>
        <p:nvSpPr>
          <p:cNvPr id="13" name="Slide Number Placeholder 8"/>
          <p:cNvSpPr>
            <a:spLocks noGrp="1"/>
          </p:cNvSpPr>
          <p:nvPr>
            <p:ph type="sldNum" sz="quarter" idx="12"/>
          </p:nvPr>
        </p:nvSpPr>
        <p:spPr/>
        <p:txBody>
          <a:bodyPr/>
          <a:lstStyle>
            <a:lvl1pPr>
              <a:defRPr/>
            </a:lvl1pPr>
          </a:lstStyle>
          <a:p>
            <a:pPr>
              <a:defRPr/>
            </a:pPr>
            <a:fld id="{97785403-6FEB-4CED-8F15-15B2B8955E0A}" type="slidenum">
              <a:rPr lang="pt-BR"/>
              <a:pPr>
                <a:defRPr/>
              </a:pPr>
              <a:t>‹nº›</a:t>
            </a:fld>
            <a:endParaRPr lang="pt-BR"/>
          </a:p>
        </p:txBody>
      </p:sp>
    </p:spTree>
    <p:extLst>
      <p:ext uri="{BB962C8B-B14F-4D97-AF65-F5344CB8AC3E}">
        <p14:creationId xmlns:p14="http://schemas.microsoft.com/office/powerpoint/2010/main" val="1128338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lvl1pPr>
              <a:defRPr/>
            </a:lvl1pPr>
          </a:lstStyle>
          <a:p>
            <a:pPr>
              <a:defRPr/>
            </a:pPr>
            <a:fld id="{230B2A4C-197D-4B0D-A8CF-482B25D22394}" type="datetimeFigureOut">
              <a:rPr lang="pt-BR"/>
              <a:pPr>
                <a:defRPr/>
              </a:pPr>
              <a:t>15/05/2018</a:t>
            </a:fld>
            <a:endParaRPr lang="pt-BR"/>
          </a:p>
        </p:txBody>
      </p:sp>
      <p:sp>
        <p:nvSpPr>
          <p:cNvPr id="8" name="Footer Placeholder 3"/>
          <p:cNvSpPr>
            <a:spLocks noGrp="1"/>
          </p:cNvSpPr>
          <p:nvPr>
            <p:ph type="ftr" sz="quarter" idx="11"/>
          </p:nvPr>
        </p:nvSpPr>
        <p:spPr/>
        <p:txBody>
          <a:bodyPr/>
          <a:lstStyle>
            <a:lvl1pPr>
              <a:defRPr/>
            </a:lvl1pPr>
          </a:lstStyle>
          <a:p>
            <a:pPr>
              <a:defRPr/>
            </a:pPr>
            <a:endParaRPr lang="pt-BR"/>
          </a:p>
        </p:txBody>
      </p:sp>
      <p:sp>
        <p:nvSpPr>
          <p:cNvPr id="9" name="Slide Number Placeholder 4"/>
          <p:cNvSpPr>
            <a:spLocks noGrp="1"/>
          </p:cNvSpPr>
          <p:nvPr>
            <p:ph type="sldNum" sz="quarter" idx="12"/>
          </p:nvPr>
        </p:nvSpPr>
        <p:spPr/>
        <p:txBody>
          <a:bodyPr/>
          <a:lstStyle>
            <a:lvl1pPr>
              <a:defRPr/>
            </a:lvl1pPr>
          </a:lstStyle>
          <a:p>
            <a:pPr>
              <a:defRPr/>
            </a:pPr>
            <a:fld id="{5ADE0408-50CA-4C4B-A444-8C71BA0155EE}" type="slidenum">
              <a:rPr lang="pt-BR"/>
              <a:pPr>
                <a:defRPr/>
              </a:pPr>
              <a:t>‹nº›</a:t>
            </a:fld>
            <a:endParaRPr lang="pt-BR"/>
          </a:p>
        </p:txBody>
      </p:sp>
    </p:spTree>
    <p:extLst>
      <p:ext uri="{BB962C8B-B14F-4D97-AF65-F5344CB8AC3E}">
        <p14:creationId xmlns:p14="http://schemas.microsoft.com/office/powerpoint/2010/main" val="3766827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34DE90-EB4C-496E-97D9-DEDC8015C0AF}" type="datetimeFigureOut">
              <a:rPr lang="pt-BR"/>
              <a:pPr>
                <a:defRPr/>
              </a:pPr>
              <a:t>15/05/2018</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31A9C4A2-8826-4F66-BC89-AD898F36CC21}" type="slidenum">
              <a:rPr lang="pt-BR"/>
              <a:pPr>
                <a:defRPr/>
              </a:pPr>
              <a:t>‹nº›</a:t>
            </a:fld>
            <a:endParaRPr lang="pt-BR"/>
          </a:p>
        </p:txBody>
      </p:sp>
    </p:spTree>
    <p:extLst>
      <p:ext uri="{BB962C8B-B14F-4D97-AF65-F5344CB8AC3E}">
        <p14:creationId xmlns:p14="http://schemas.microsoft.com/office/powerpoint/2010/main" val="179361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dt" idx="10"/>
          </p:nvPr>
        </p:nvSpPr>
        <p:spPr>
          <a:ln/>
        </p:spPr>
        <p:txBody>
          <a:bodyPr/>
          <a:lstStyle>
            <a:lvl1pPr>
              <a:defRPr/>
            </a:lvl1pPr>
          </a:lstStyle>
          <a:p>
            <a:pPr>
              <a:defRPr/>
            </a:pPr>
            <a:endParaRPr lang="en-GB"/>
          </a:p>
        </p:txBody>
      </p:sp>
      <p:sp>
        <p:nvSpPr>
          <p:cNvPr id="5" name="Rectangle 6"/>
          <p:cNvSpPr>
            <a:spLocks noGrp="1" noChangeArrowheads="1"/>
          </p:cNvSpPr>
          <p:nvPr>
            <p:ph type="ftr" idx="11"/>
          </p:nvPr>
        </p:nvSpPr>
        <p:spPr>
          <a:ln/>
        </p:spPr>
        <p:txBody>
          <a:bodyPr/>
          <a:lstStyle>
            <a:lvl1pPr>
              <a:defRPr/>
            </a:lvl1pPr>
          </a:lstStyle>
          <a:p>
            <a:pPr>
              <a:defRPr/>
            </a:pPr>
            <a:endParaRPr lang="en-GB"/>
          </a:p>
        </p:txBody>
      </p:sp>
      <p:sp>
        <p:nvSpPr>
          <p:cNvPr id="6" name="Rectangle 7"/>
          <p:cNvSpPr>
            <a:spLocks noGrp="1" noChangeArrowheads="1"/>
          </p:cNvSpPr>
          <p:nvPr>
            <p:ph type="sldNum" idx="12"/>
          </p:nvPr>
        </p:nvSpPr>
        <p:spPr>
          <a:ln/>
        </p:spPr>
        <p:txBody>
          <a:bodyPr/>
          <a:lstStyle>
            <a:lvl1pPr>
              <a:defRPr/>
            </a:lvl1pPr>
          </a:lstStyle>
          <a:p>
            <a:pPr>
              <a:defRPr/>
            </a:pPr>
            <a:fld id="{499E15D1-79E5-44AE-BCDC-2AD08C5AF722}" type="slidenum">
              <a:rPr lang="en-GB"/>
              <a:pPr>
                <a:defRPr/>
              </a:pPr>
              <a:t>‹nº›</a:t>
            </a:fld>
            <a:endParaRPr lang="en-GB"/>
          </a:p>
        </p:txBody>
      </p:sp>
    </p:spTree>
    <p:extLst>
      <p:ext uri="{BB962C8B-B14F-4D97-AF65-F5344CB8AC3E}">
        <p14:creationId xmlns:p14="http://schemas.microsoft.com/office/powerpoint/2010/main" val="3736137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064B8575-6572-4058-BCBF-38EDE56ECF97}" type="datetimeFigureOut">
              <a:rPr lang="pt-BR"/>
              <a:pPr>
                <a:defRPr/>
              </a:pPr>
              <a:t>15/05/2018</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5035054F-AD9D-47F6-AE96-82F87343A113}" type="slidenum">
              <a:rPr lang="pt-BR"/>
              <a:pPr>
                <a:defRPr/>
              </a:pPr>
              <a:t>‹nº›</a:t>
            </a:fld>
            <a:endParaRPr lang="pt-BR"/>
          </a:p>
        </p:txBody>
      </p:sp>
    </p:spTree>
    <p:extLst>
      <p:ext uri="{BB962C8B-B14F-4D97-AF65-F5344CB8AC3E}">
        <p14:creationId xmlns:p14="http://schemas.microsoft.com/office/powerpoint/2010/main" val="2983472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98D728E5-E234-4B46-B31D-26637038D2E1}" type="datetimeFigureOut">
              <a:rPr lang="pt-BR"/>
              <a:pPr>
                <a:defRPr/>
              </a:pPr>
              <a:t>15/05/2018</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1DCD8C58-21E2-45ED-A4AF-4E198638EBF5}" type="slidenum">
              <a:rPr lang="pt-BR"/>
              <a:pPr>
                <a:defRPr/>
              </a:pPr>
              <a:t>‹nº›</a:t>
            </a:fld>
            <a:endParaRPr lang="pt-BR"/>
          </a:p>
        </p:txBody>
      </p:sp>
    </p:spTree>
    <p:extLst>
      <p:ext uri="{BB962C8B-B14F-4D97-AF65-F5344CB8AC3E}">
        <p14:creationId xmlns:p14="http://schemas.microsoft.com/office/powerpoint/2010/main" val="1514917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a:spLocks noChangeArrowheads="1"/>
            </p:cNvSpPr>
            <p:nvPr/>
          </p:nvSpPr>
          <p:spPr bwMode="auto">
            <a:xfrm>
              <a:off x="4147772" y="1381459"/>
              <a:ext cx="876363"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Date Placeholder 3"/>
          <p:cNvSpPr>
            <a:spLocks noGrp="1"/>
          </p:cNvSpPr>
          <p:nvPr>
            <p:ph type="dt" sz="half" idx="10"/>
          </p:nvPr>
        </p:nvSpPr>
        <p:spPr/>
        <p:txBody>
          <a:bodyPr/>
          <a:lstStyle>
            <a:lvl1pPr>
              <a:defRPr/>
            </a:lvl1pPr>
          </a:lstStyle>
          <a:p>
            <a:pPr>
              <a:defRPr/>
            </a:pPr>
            <a:fld id="{DE282B8F-0158-440C-8D72-7E79898F0658}" type="datetimeFigureOut">
              <a:rPr lang="pt-BR"/>
              <a:pPr>
                <a:defRPr/>
              </a:pPr>
              <a:t>15/05/2018</a:t>
            </a:fld>
            <a:endParaRPr lang="pt-BR"/>
          </a:p>
        </p:txBody>
      </p:sp>
      <p:sp>
        <p:nvSpPr>
          <p:cNvPr id="9" name="Footer Placeholder 4"/>
          <p:cNvSpPr>
            <a:spLocks noGrp="1"/>
          </p:cNvSpPr>
          <p:nvPr>
            <p:ph type="ftr" sz="quarter" idx="11"/>
          </p:nvPr>
        </p:nvSpPr>
        <p:spPr/>
        <p:txBody>
          <a:bodyPr/>
          <a:lstStyle>
            <a:lvl1pPr>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0967F534-4B7F-4E29-A3FB-C0D22FFC3DEA}" type="slidenum">
              <a:rPr lang="pt-BR"/>
              <a:pPr>
                <a:defRPr/>
              </a:pPr>
              <a:t>‹nº›</a:t>
            </a:fld>
            <a:endParaRPr lang="pt-BR"/>
          </a:p>
        </p:txBody>
      </p:sp>
    </p:spTree>
    <p:extLst>
      <p:ext uri="{BB962C8B-B14F-4D97-AF65-F5344CB8AC3E}">
        <p14:creationId xmlns:p14="http://schemas.microsoft.com/office/powerpoint/2010/main" val="323251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a:spLocks noChangeArrowheads="1"/>
            </p:cNvSpPr>
            <p:nvPr/>
          </p:nvSpPr>
          <p:spPr bwMode="auto">
            <a:xfrm>
              <a:off x="4146745" y="1381458"/>
              <a:ext cx="877650" cy="92333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lnSpc>
                  <a:spcPct val="100000"/>
                </a:lnSpc>
                <a:buClrTx/>
                <a:buSzTx/>
                <a:buFontTx/>
                <a:buNone/>
                <a:defRPr/>
              </a:pPr>
              <a:r>
                <a:rPr lang="en-US" sz="5400" smtClean="0">
                  <a:solidFill>
                    <a:srgbClr val="B39D94"/>
                  </a:solidFill>
                  <a:latin typeface="Wingdings" pitchFamily="2" charset="2"/>
                  <a:ea typeface="+mn-ea"/>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Date Placeholder 3"/>
          <p:cNvSpPr>
            <a:spLocks noGrp="1"/>
          </p:cNvSpPr>
          <p:nvPr>
            <p:ph type="dt" sz="half" idx="10"/>
          </p:nvPr>
        </p:nvSpPr>
        <p:spPr/>
        <p:txBody>
          <a:bodyPr/>
          <a:lstStyle>
            <a:lvl1pPr>
              <a:defRPr/>
            </a:lvl1pPr>
          </a:lstStyle>
          <a:p>
            <a:pPr>
              <a:defRPr/>
            </a:pPr>
            <a:fld id="{D58EB295-A55A-4E4D-A69B-CEF1EDAD3F99}" type="datetimeFigureOut">
              <a:rPr lang="pt-BR"/>
              <a:pPr>
                <a:defRPr/>
              </a:pPr>
              <a:t>15/05/2018</a:t>
            </a:fld>
            <a:endParaRPr lang="pt-BR"/>
          </a:p>
        </p:txBody>
      </p:sp>
      <p:sp>
        <p:nvSpPr>
          <p:cNvPr id="9" name="Footer Placeholder 4"/>
          <p:cNvSpPr>
            <a:spLocks noGrp="1"/>
          </p:cNvSpPr>
          <p:nvPr>
            <p:ph type="ftr" sz="quarter" idx="11"/>
          </p:nvPr>
        </p:nvSpPr>
        <p:spPr/>
        <p:txBody>
          <a:bodyPr/>
          <a:lstStyle>
            <a:lvl1pPr>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66DCF64C-22E9-4613-A8EA-4A6C05285CC1}" type="slidenum">
              <a:rPr lang="pt-BR"/>
              <a:pPr>
                <a:defRPr/>
              </a:pPr>
              <a:t>‹nº›</a:t>
            </a:fld>
            <a:endParaRPr lang="pt-BR"/>
          </a:p>
        </p:txBody>
      </p:sp>
    </p:spTree>
    <p:extLst>
      <p:ext uri="{BB962C8B-B14F-4D97-AF65-F5344CB8AC3E}">
        <p14:creationId xmlns:p14="http://schemas.microsoft.com/office/powerpoint/2010/main" val="1018771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t-BR" smtClean="0"/>
              <a:t>Clique para editar o título mestre</a:t>
            </a:r>
            <a:endParaRPr lang="en-US" dirty="0"/>
          </a:p>
        </p:txBody>
      </p:sp>
      <p:sp>
        <p:nvSpPr>
          <p:cNvPr id="8" name="Date Placeholder 3"/>
          <p:cNvSpPr>
            <a:spLocks noGrp="1"/>
          </p:cNvSpPr>
          <p:nvPr>
            <p:ph type="dt" sz="half" idx="10"/>
          </p:nvPr>
        </p:nvSpPr>
        <p:spPr/>
        <p:txBody>
          <a:bodyPr/>
          <a:lstStyle>
            <a:lvl1pPr>
              <a:defRPr>
                <a:solidFill>
                  <a:srgbClr val="DBD7CB"/>
                </a:solidFill>
              </a:defRPr>
            </a:lvl1pPr>
          </a:lstStyle>
          <a:p>
            <a:pPr>
              <a:defRPr/>
            </a:pPr>
            <a:fld id="{7F1364A8-F9E5-46A6-918F-1E97C581A018}" type="datetimeFigureOut">
              <a:rPr lang="pt-BR"/>
              <a:pPr>
                <a:defRPr/>
              </a:pPr>
              <a:t>15/05/2018</a:t>
            </a:fld>
            <a:endParaRPr lang="pt-BR"/>
          </a:p>
        </p:txBody>
      </p:sp>
      <p:sp>
        <p:nvSpPr>
          <p:cNvPr id="9" name="Footer Placeholder 4"/>
          <p:cNvSpPr>
            <a:spLocks noGrp="1"/>
          </p:cNvSpPr>
          <p:nvPr>
            <p:ph type="ftr" sz="quarter" idx="11"/>
          </p:nvPr>
        </p:nvSpPr>
        <p:spPr/>
        <p:txBody>
          <a:bodyPr/>
          <a:lstStyle>
            <a:lvl1pPr>
              <a:defRPr>
                <a:solidFill>
                  <a:srgbClr val="DBD7CB"/>
                </a:solidFill>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36BCB1CB-69BE-4B2D-A55B-1E98053CD936}"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2887526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4"/>
          </p:nvPr>
        </p:nvSpPr>
        <p:spPr/>
        <p:txBody>
          <a:bodyPr/>
          <a:lstStyle>
            <a:lvl1pPr>
              <a:defRPr>
                <a:solidFill>
                  <a:srgbClr val="DBD7CB"/>
                </a:solidFill>
              </a:defRPr>
            </a:lvl1pPr>
          </a:lstStyle>
          <a:p>
            <a:pPr>
              <a:defRPr/>
            </a:pPr>
            <a:fld id="{41EF142E-8811-4991-9588-891478C74227}" type="datetimeFigureOut">
              <a:rPr lang="pt-BR"/>
              <a:pPr>
                <a:defRPr/>
              </a:pPr>
              <a:t>15/05/2018</a:t>
            </a:fld>
            <a:endParaRPr lang="pt-BR"/>
          </a:p>
        </p:txBody>
      </p:sp>
      <p:sp>
        <p:nvSpPr>
          <p:cNvPr id="5" name="Footer Placeholder 4"/>
          <p:cNvSpPr>
            <a:spLocks noGrp="1"/>
          </p:cNvSpPr>
          <p:nvPr>
            <p:ph type="ftr" sz="quarter" idx="15"/>
          </p:nvPr>
        </p:nvSpPr>
        <p:spPr/>
        <p:txBody>
          <a:bodyPr/>
          <a:lstStyle>
            <a:lvl1pPr>
              <a:defRPr>
                <a:solidFill>
                  <a:srgbClr val="DBD7CB"/>
                </a:solidFill>
              </a:defRPr>
            </a:lvl1pPr>
          </a:lstStyle>
          <a:p>
            <a:pPr>
              <a:defRPr/>
            </a:pPr>
            <a:endParaRPr lang="pt-BR"/>
          </a:p>
        </p:txBody>
      </p:sp>
      <p:sp>
        <p:nvSpPr>
          <p:cNvPr id="6" name="Slide Number Placeholder 5"/>
          <p:cNvSpPr>
            <a:spLocks noGrp="1"/>
          </p:cNvSpPr>
          <p:nvPr>
            <p:ph type="sldNum" sz="quarter" idx="16"/>
          </p:nvPr>
        </p:nvSpPr>
        <p:spPr/>
        <p:txBody>
          <a:bodyPr/>
          <a:lstStyle>
            <a:lvl1pPr>
              <a:defRPr/>
            </a:lvl1pPr>
          </a:lstStyle>
          <a:p>
            <a:pPr>
              <a:defRPr/>
            </a:pPr>
            <a:fld id="{39FD85E3-8DB0-437D-B098-6ACF29C56219}"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235032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0"/>
          </p:nvPr>
        </p:nvSpPr>
        <p:spPr/>
        <p:txBody>
          <a:bodyPr/>
          <a:lstStyle>
            <a:lvl1pPr>
              <a:defRPr>
                <a:solidFill>
                  <a:srgbClr val="DBD7CB"/>
                </a:solidFill>
              </a:defRPr>
            </a:lvl1pPr>
          </a:lstStyle>
          <a:p>
            <a:pPr>
              <a:defRPr/>
            </a:pPr>
            <a:fld id="{662EFC50-E7E1-484C-B500-8FB5A93286C5}" type="datetimeFigureOut">
              <a:rPr lang="pt-BR"/>
              <a:pPr>
                <a:defRPr/>
              </a:pPr>
              <a:t>15/05/2018</a:t>
            </a:fld>
            <a:endParaRPr lang="pt-BR"/>
          </a:p>
        </p:txBody>
      </p:sp>
      <p:sp>
        <p:nvSpPr>
          <p:cNvPr id="9" name="Footer Placeholder 4"/>
          <p:cNvSpPr>
            <a:spLocks noGrp="1"/>
          </p:cNvSpPr>
          <p:nvPr>
            <p:ph type="ftr" sz="quarter" idx="11"/>
          </p:nvPr>
        </p:nvSpPr>
        <p:spPr/>
        <p:txBody>
          <a:bodyPr/>
          <a:lstStyle>
            <a:lvl1pPr>
              <a:defRPr>
                <a:solidFill>
                  <a:srgbClr val="DBD7CB"/>
                </a:solidFill>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46166720-B481-44DA-B017-DA7310FAFF3C}"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942192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5"/>
          </p:nvPr>
        </p:nvSpPr>
        <p:spPr/>
        <p:txBody>
          <a:bodyPr/>
          <a:lstStyle>
            <a:lvl1pPr>
              <a:defRPr>
                <a:solidFill>
                  <a:srgbClr val="DBD7CB"/>
                </a:solidFill>
              </a:defRPr>
            </a:lvl1pPr>
          </a:lstStyle>
          <a:p>
            <a:pPr>
              <a:defRPr/>
            </a:pPr>
            <a:fld id="{9F71A7B7-2BE0-4763-B807-00C50C62BB6B}" type="datetimeFigureOut">
              <a:rPr lang="pt-BR"/>
              <a:pPr>
                <a:defRPr/>
              </a:pPr>
              <a:t>15/05/2018</a:t>
            </a:fld>
            <a:endParaRPr lang="pt-BR"/>
          </a:p>
        </p:txBody>
      </p:sp>
      <p:sp>
        <p:nvSpPr>
          <p:cNvPr id="6" name="Footer Placeholder 5"/>
          <p:cNvSpPr>
            <a:spLocks noGrp="1"/>
          </p:cNvSpPr>
          <p:nvPr>
            <p:ph type="ftr" sz="quarter" idx="16"/>
          </p:nvPr>
        </p:nvSpPr>
        <p:spPr/>
        <p:txBody>
          <a:bodyPr/>
          <a:lstStyle>
            <a:lvl1pPr>
              <a:defRPr>
                <a:solidFill>
                  <a:srgbClr val="DBD7CB"/>
                </a:solidFill>
              </a:defRPr>
            </a:lvl1pPr>
          </a:lstStyle>
          <a:p>
            <a:pPr>
              <a:defRPr/>
            </a:pPr>
            <a:endParaRPr lang="pt-BR"/>
          </a:p>
        </p:txBody>
      </p:sp>
      <p:sp>
        <p:nvSpPr>
          <p:cNvPr id="7" name="Slide Number Placeholder 6"/>
          <p:cNvSpPr>
            <a:spLocks noGrp="1"/>
          </p:cNvSpPr>
          <p:nvPr>
            <p:ph type="sldNum" sz="quarter" idx="17"/>
          </p:nvPr>
        </p:nvSpPr>
        <p:spPr/>
        <p:txBody>
          <a:bodyPr/>
          <a:lstStyle>
            <a:lvl1pPr>
              <a:defRPr/>
            </a:lvl1pPr>
          </a:lstStyle>
          <a:p>
            <a:pPr>
              <a:defRPr/>
            </a:pPr>
            <a:fld id="{1D845667-3AED-42EA-AA07-CAF552F59721}"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4019963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0" name="Title 9"/>
          <p:cNvSpPr>
            <a:spLocks noGrp="1"/>
          </p:cNvSpPr>
          <p:nvPr>
            <p:ph type="title"/>
          </p:nvPr>
        </p:nvSpPr>
        <p:spPr/>
        <p:txBody>
          <a:bodyPr/>
          <a:lstStyle/>
          <a:p>
            <a:r>
              <a:rPr lang="pt-BR" smtClean="0"/>
              <a:t>Clique para editar o título mestre</a:t>
            </a:r>
            <a:endParaRPr lang="en-US" dirty="0"/>
          </a:p>
        </p:txBody>
      </p:sp>
      <p:sp>
        <p:nvSpPr>
          <p:cNvPr id="7" name="Date Placeholder 6"/>
          <p:cNvSpPr>
            <a:spLocks noGrp="1"/>
          </p:cNvSpPr>
          <p:nvPr>
            <p:ph type="dt" sz="half" idx="10"/>
          </p:nvPr>
        </p:nvSpPr>
        <p:spPr/>
        <p:txBody>
          <a:bodyPr/>
          <a:lstStyle>
            <a:lvl1pPr>
              <a:defRPr>
                <a:solidFill>
                  <a:srgbClr val="DBD7CB"/>
                </a:solidFill>
              </a:defRPr>
            </a:lvl1pPr>
          </a:lstStyle>
          <a:p>
            <a:pPr>
              <a:defRPr/>
            </a:pPr>
            <a:fld id="{D0503087-AC41-4EFF-A436-262708751F65}" type="datetimeFigureOut">
              <a:rPr lang="pt-BR"/>
              <a:pPr>
                <a:defRPr/>
              </a:pPr>
              <a:t>15/05/2018</a:t>
            </a:fld>
            <a:endParaRPr lang="pt-BR"/>
          </a:p>
        </p:txBody>
      </p:sp>
      <p:sp>
        <p:nvSpPr>
          <p:cNvPr id="8" name="Footer Placeholder 7"/>
          <p:cNvSpPr>
            <a:spLocks noGrp="1"/>
          </p:cNvSpPr>
          <p:nvPr>
            <p:ph type="ftr" sz="quarter" idx="11"/>
          </p:nvPr>
        </p:nvSpPr>
        <p:spPr/>
        <p:txBody>
          <a:bodyPr/>
          <a:lstStyle>
            <a:lvl1pPr>
              <a:defRPr>
                <a:solidFill>
                  <a:srgbClr val="DBD7CB"/>
                </a:solidFill>
              </a:defRPr>
            </a:lvl1pPr>
          </a:lstStyle>
          <a:p>
            <a:pPr>
              <a:defRPr/>
            </a:pPr>
            <a:endParaRPr lang="pt-BR"/>
          </a:p>
        </p:txBody>
      </p:sp>
      <p:sp>
        <p:nvSpPr>
          <p:cNvPr id="9" name="Slide Number Placeholder 8"/>
          <p:cNvSpPr>
            <a:spLocks noGrp="1"/>
          </p:cNvSpPr>
          <p:nvPr>
            <p:ph type="sldNum" sz="quarter" idx="12"/>
          </p:nvPr>
        </p:nvSpPr>
        <p:spPr/>
        <p:txBody>
          <a:bodyPr/>
          <a:lstStyle>
            <a:lvl1pPr>
              <a:defRPr/>
            </a:lvl1pPr>
          </a:lstStyle>
          <a:p>
            <a:pPr>
              <a:defRPr/>
            </a:pPr>
            <a:fld id="{59D2F532-ABAF-4193-88ED-093D6B80D96D}"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797707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lvl1pPr>
              <a:defRPr>
                <a:solidFill>
                  <a:srgbClr val="DBD7CB"/>
                </a:solidFill>
              </a:defRPr>
            </a:lvl1pPr>
          </a:lstStyle>
          <a:p>
            <a:pPr>
              <a:defRPr/>
            </a:pPr>
            <a:fld id="{4EA68BDA-1AE4-4984-B541-1B2468148F1D}" type="datetimeFigureOut">
              <a:rPr lang="pt-BR"/>
              <a:pPr>
                <a:defRPr/>
              </a:pPr>
              <a:t>15/05/2018</a:t>
            </a:fld>
            <a:endParaRPr lang="pt-BR"/>
          </a:p>
        </p:txBody>
      </p:sp>
      <p:sp>
        <p:nvSpPr>
          <p:cNvPr id="4" name="Footer Placeholder 3"/>
          <p:cNvSpPr>
            <a:spLocks noGrp="1"/>
          </p:cNvSpPr>
          <p:nvPr>
            <p:ph type="ftr" sz="quarter" idx="11"/>
          </p:nvPr>
        </p:nvSpPr>
        <p:spPr/>
        <p:txBody>
          <a:bodyPr/>
          <a:lstStyle>
            <a:lvl1pPr>
              <a:defRPr>
                <a:solidFill>
                  <a:srgbClr val="DBD7CB"/>
                </a:solidFill>
              </a:defRPr>
            </a:lvl1pPr>
          </a:lstStyle>
          <a:p>
            <a:pPr>
              <a:defRPr/>
            </a:pPr>
            <a:endParaRPr lang="pt-BR"/>
          </a:p>
        </p:txBody>
      </p:sp>
      <p:sp>
        <p:nvSpPr>
          <p:cNvPr id="5" name="Slide Number Placeholder 4"/>
          <p:cNvSpPr>
            <a:spLocks noGrp="1"/>
          </p:cNvSpPr>
          <p:nvPr>
            <p:ph type="sldNum" sz="quarter" idx="12"/>
          </p:nvPr>
        </p:nvSpPr>
        <p:spPr/>
        <p:txBody>
          <a:bodyPr/>
          <a:lstStyle>
            <a:lvl1pPr>
              <a:defRPr/>
            </a:lvl1pPr>
          </a:lstStyle>
          <a:p>
            <a:pPr>
              <a:defRPr/>
            </a:pPr>
            <a:fld id="{E4E18E8A-EC67-4516-94BE-2495B84526F5}"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261346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50A55A83-07F2-401E-A22A-730817878D2F}" type="slidenum">
              <a:rPr lang="en-GB"/>
              <a:pPr>
                <a:defRPr/>
              </a:pPr>
              <a:t>‹nº›</a:t>
            </a:fld>
            <a:endParaRPr lang="en-GB"/>
          </a:p>
        </p:txBody>
      </p:sp>
    </p:spTree>
    <p:extLst>
      <p:ext uri="{BB962C8B-B14F-4D97-AF65-F5344CB8AC3E}">
        <p14:creationId xmlns:p14="http://schemas.microsoft.com/office/powerpoint/2010/main" val="1594673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DBD7CB"/>
                </a:solidFill>
              </a:defRPr>
            </a:lvl1pPr>
          </a:lstStyle>
          <a:p>
            <a:pPr>
              <a:defRPr/>
            </a:pPr>
            <a:fld id="{802CBAE9-7290-48C1-AAEE-C0A3D8D0F47E}" type="datetimeFigureOut">
              <a:rPr lang="pt-BR"/>
              <a:pPr>
                <a:defRPr/>
              </a:pPr>
              <a:t>15/05/2018</a:t>
            </a:fld>
            <a:endParaRPr lang="pt-BR"/>
          </a:p>
        </p:txBody>
      </p:sp>
      <p:sp>
        <p:nvSpPr>
          <p:cNvPr id="3" name="Footer Placeholder 2"/>
          <p:cNvSpPr>
            <a:spLocks noGrp="1"/>
          </p:cNvSpPr>
          <p:nvPr>
            <p:ph type="ftr" sz="quarter" idx="11"/>
          </p:nvPr>
        </p:nvSpPr>
        <p:spPr/>
        <p:txBody>
          <a:bodyPr/>
          <a:lstStyle>
            <a:lvl1pPr>
              <a:defRPr>
                <a:solidFill>
                  <a:srgbClr val="DBD7CB"/>
                </a:solidFill>
              </a:defRPr>
            </a:lvl1pPr>
          </a:lstStyle>
          <a:p>
            <a:pPr>
              <a:defRPr/>
            </a:pPr>
            <a:endParaRPr lang="pt-BR"/>
          </a:p>
        </p:txBody>
      </p:sp>
      <p:sp>
        <p:nvSpPr>
          <p:cNvPr id="4" name="Slide Number Placeholder 3"/>
          <p:cNvSpPr>
            <a:spLocks noGrp="1"/>
          </p:cNvSpPr>
          <p:nvPr>
            <p:ph type="sldNum" sz="quarter" idx="12"/>
          </p:nvPr>
        </p:nvSpPr>
        <p:spPr/>
        <p:txBody>
          <a:bodyPr/>
          <a:lstStyle>
            <a:lvl1pPr>
              <a:defRPr/>
            </a:lvl1pPr>
          </a:lstStyle>
          <a:p>
            <a:pPr>
              <a:defRPr/>
            </a:pPr>
            <a:fld id="{A4D2A65B-D781-4C27-A488-CACA819FEB5F}"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1602970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lvl1pPr>
              <a:defRPr>
                <a:solidFill>
                  <a:srgbClr val="DBD7CB"/>
                </a:solidFill>
              </a:defRPr>
            </a:lvl1pPr>
          </a:lstStyle>
          <a:p>
            <a:pPr>
              <a:defRPr/>
            </a:pPr>
            <a:fld id="{0EA88C35-493F-4BA9-8065-79890B7E9333}" type="datetimeFigureOut">
              <a:rPr lang="pt-BR"/>
              <a:pPr>
                <a:defRPr/>
              </a:pPr>
              <a:t>15/05/2018</a:t>
            </a:fld>
            <a:endParaRPr lang="pt-BR"/>
          </a:p>
        </p:txBody>
      </p:sp>
      <p:sp>
        <p:nvSpPr>
          <p:cNvPr id="6" name="Footer Placeholder 5"/>
          <p:cNvSpPr>
            <a:spLocks noGrp="1"/>
          </p:cNvSpPr>
          <p:nvPr>
            <p:ph type="ftr" sz="quarter" idx="11"/>
          </p:nvPr>
        </p:nvSpPr>
        <p:spPr/>
        <p:txBody>
          <a:bodyPr/>
          <a:lstStyle>
            <a:lvl1pPr>
              <a:defRPr>
                <a:solidFill>
                  <a:srgbClr val="DBD7CB"/>
                </a:solidFill>
              </a:defRPr>
            </a:lvl1pPr>
          </a:lstStyle>
          <a:p>
            <a:pPr>
              <a:defRPr/>
            </a:pPr>
            <a:endParaRPr lang="pt-BR"/>
          </a:p>
        </p:txBody>
      </p:sp>
      <p:sp>
        <p:nvSpPr>
          <p:cNvPr id="7" name="Slide Number Placeholder 6"/>
          <p:cNvSpPr>
            <a:spLocks noGrp="1"/>
          </p:cNvSpPr>
          <p:nvPr>
            <p:ph type="sldNum" sz="quarter" idx="12"/>
          </p:nvPr>
        </p:nvSpPr>
        <p:spPr/>
        <p:txBody>
          <a:bodyPr/>
          <a:lstStyle>
            <a:lvl1pPr>
              <a:defRPr/>
            </a:lvl1pPr>
          </a:lstStyle>
          <a:p>
            <a:pPr>
              <a:defRPr/>
            </a:pPr>
            <a:fld id="{65DF440B-C59F-4624-81C6-14D77CB8B37C}"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3261947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t-BR" smtClean="0"/>
              <a:t>Clique para editar o título mestre</a:t>
            </a:r>
            <a:endParaRPr lang="en-US" dirty="0"/>
          </a:p>
        </p:txBody>
      </p:sp>
      <p:sp>
        <p:nvSpPr>
          <p:cNvPr id="9" name="Date Placeholder 4"/>
          <p:cNvSpPr>
            <a:spLocks noGrp="1"/>
          </p:cNvSpPr>
          <p:nvPr>
            <p:ph type="dt" sz="half" idx="10"/>
          </p:nvPr>
        </p:nvSpPr>
        <p:spPr/>
        <p:txBody>
          <a:bodyPr/>
          <a:lstStyle>
            <a:lvl1pPr>
              <a:defRPr>
                <a:solidFill>
                  <a:srgbClr val="DBD7CB"/>
                </a:solidFill>
              </a:defRPr>
            </a:lvl1pPr>
          </a:lstStyle>
          <a:p>
            <a:pPr>
              <a:defRPr/>
            </a:pPr>
            <a:fld id="{E4702422-99BA-4E8E-B4C7-F0810E1E397F}" type="datetimeFigureOut">
              <a:rPr lang="pt-BR"/>
              <a:pPr>
                <a:defRPr/>
              </a:pPr>
              <a:t>15/05/2018</a:t>
            </a:fld>
            <a:endParaRPr lang="pt-BR"/>
          </a:p>
        </p:txBody>
      </p:sp>
      <p:sp>
        <p:nvSpPr>
          <p:cNvPr id="10" name="Footer Placeholder 5"/>
          <p:cNvSpPr>
            <a:spLocks noGrp="1"/>
          </p:cNvSpPr>
          <p:nvPr>
            <p:ph type="ftr" sz="quarter" idx="11"/>
          </p:nvPr>
        </p:nvSpPr>
        <p:spPr/>
        <p:txBody>
          <a:bodyPr/>
          <a:lstStyle>
            <a:lvl1pPr>
              <a:defRPr>
                <a:solidFill>
                  <a:srgbClr val="DBD7CB"/>
                </a:solidFill>
              </a:defRPr>
            </a:lvl1pPr>
          </a:lstStyle>
          <a:p>
            <a:pPr>
              <a:defRPr/>
            </a:pPr>
            <a:endParaRPr lang="pt-BR"/>
          </a:p>
        </p:txBody>
      </p:sp>
      <p:sp>
        <p:nvSpPr>
          <p:cNvPr id="11" name="Slide Number Placeholder 6"/>
          <p:cNvSpPr>
            <a:spLocks noGrp="1"/>
          </p:cNvSpPr>
          <p:nvPr>
            <p:ph type="sldNum" sz="quarter" idx="12"/>
          </p:nvPr>
        </p:nvSpPr>
        <p:spPr/>
        <p:txBody>
          <a:bodyPr/>
          <a:lstStyle>
            <a:lvl1pPr>
              <a:defRPr/>
            </a:lvl1pPr>
          </a:lstStyle>
          <a:p>
            <a:pPr>
              <a:defRPr/>
            </a:pPr>
            <a:fld id="{1E004221-277C-4B4E-9DFF-A3F9F270D7DE}"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3588799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solidFill>
                  <a:srgbClr val="DBD7CB"/>
                </a:solidFill>
              </a:defRPr>
            </a:lvl1pPr>
          </a:lstStyle>
          <a:p>
            <a:pPr>
              <a:defRPr/>
            </a:pPr>
            <a:fld id="{86E5197A-CF26-4083-9239-FE11E6612984}" type="datetimeFigureOut">
              <a:rPr lang="pt-BR"/>
              <a:pPr>
                <a:defRPr/>
              </a:pPr>
              <a:t>15/05/2018</a:t>
            </a:fld>
            <a:endParaRPr lang="pt-BR"/>
          </a:p>
        </p:txBody>
      </p:sp>
      <p:sp>
        <p:nvSpPr>
          <p:cNvPr id="5" name="Footer Placeholder 4"/>
          <p:cNvSpPr>
            <a:spLocks noGrp="1"/>
          </p:cNvSpPr>
          <p:nvPr>
            <p:ph type="ftr" sz="quarter" idx="11"/>
          </p:nvPr>
        </p:nvSpPr>
        <p:spPr/>
        <p:txBody>
          <a:bodyPr/>
          <a:lstStyle>
            <a:lvl1pPr>
              <a:defRPr>
                <a:solidFill>
                  <a:srgbClr val="DBD7CB"/>
                </a:solidFill>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AD73783-E568-4D8D-9CF7-E2C37F9A11B3}"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2612164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solidFill>
                  <a:srgbClr val="DBD7CB"/>
                </a:solidFill>
              </a:defRPr>
            </a:lvl1pPr>
          </a:lstStyle>
          <a:p>
            <a:pPr>
              <a:defRPr/>
            </a:pPr>
            <a:fld id="{1BBC9E41-2568-4E06-BA35-6AB6F018D6AE}" type="datetimeFigureOut">
              <a:rPr lang="pt-BR"/>
              <a:pPr>
                <a:defRPr/>
              </a:pPr>
              <a:t>15/05/2018</a:t>
            </a:fld>
            <a:endParaRPr lang="pt-BR"/>
          </a:p>
        </p:txBody>
      </p:sp>
      <p:sp>
        <p:nvSpPr>
          <p:cNvPr id="5" name="Footer Placeholder 4"/>
          <p:cNvSpPr>
            <a:spLocks noGrp="1"/>
          </p:cNvSpPr>
          <p:nvPr>
            <p:ph type="ftr" sz="quarter" idx="11"/>
          </p:nvPr>
        </p:nvSpPr>
        <p:spPr/>
        <p:txBody>
          <a:bodyPr/>
          <a:lstStyle>
            <a:lvl1pPr>
              <a:defRPr>
                <a:solidFill>
                  <a:srgbClr val="DBD7CB"/>
                </a:solidFill>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34B3B0FD-81ED-411D-845E-333BC2810A5C}" type="slidenum">
              <a:rPr lang="pt-BR">
                <a:solidFill>
                  <a:prstClr val="black">
                    <a:lumMod val="50000"/>
                    <a:lumOff val="50000"/>
                  </a:prstClr>
                </a:solidFill>
              </a:rPr>
              <a:pPr>
                <a:defRPr/>
              </a:pPr>
              <a:t>‹nº›</a:t>
            </a:fld>
            <a:endParaRPr lang="pt-BR">
              <a:solidFill>
                <a:prstClr val="black">
                  <a:lumMod val="50000"/>
                  <a:lumOff val="50000"/>
                </a:prstClr>
              </a:solidFill>
            </a:endParaRPr>
          </a:p>
        </p:txBody>
      </p:sp>
    </p:spTree>
    <p:extLst>
      <p:ext uri="{BB962C8B-B14F-4D97-AF65-F5344CB8AC3E}">
        <p14:creationId xmlns:p14="http://schemas.microsoft.com/office/powerpoint/2010/main" val="81499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44083D-43FB-478E-BE1F-C5C745CB8DC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51759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6E10A-FC0A-4E88-A562-124C7677CE0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128501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4FD2BC-7433-4AF7-B880-0DCD2781ABD4}"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682689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BA925B-6927-48FC-A4AB-38857B3B7DDA}"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646899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F0C7AA-E24B-4FB7-930F-AEFD021A619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44664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dt" idx="10"/>
          </p:nvPr>
        </p:nvSpPr>
        <p:spPr>
          <a:ln/>
        </p:spPr>
        <p:txBody>
          <a:bodyPr/>
          <a:lstStyle>
            <a:lvl1pPr>
              <a:defRPr/>
            </a:lvl1pPr>
          </a:lstStyle>
          <a:p>
            <a:pPr>
              <a:defRPr/>
            </a:pPr>
            <a:endParaRPr lang="en-GB"/>
          </a:p>
        </p:txBody>
      </p:sp>
      <p:sp>
        <p:nvSpPr>
          <p:cNvPr id="8" name="Rectangle 6"/>
          <p:cNvSpPr>
            <a:spLocks noGrp="1" noChangeArrowheads="1"/>
          </p:cNvSpPr>
          <p:nvPr>
            <p:ph type="ftr" idx="11"/>
          </p:nvPr>
        </p:nvSpPr>
        <p:spPr>
          <a:ln/>
        </p:spPr>
        <p:txBody>
          <a:bodyPr/>
          <a:lstStyle>
            <a:lvl1pPr>
              <a:defRPr/>
            </a:lvl1pPr>
          </a:lstStyle>
          <a:p>
            <a:pPr>
              <a:defRPr/>
            </a:pPr>
            <a:endParaRPr lang="en-GB"/>
          </a:p>
        </p:txBody>
      </p:sp>
      <p:sp>
        <p:nvSpPr>
          <p:cNvPr id="9" name="Rectangle 7"/>
          <p:cNvSpPr>
            <a:spLocks noGrp="1" noChangeArrowheads="1"/>
          </p:cNvSpPr>
          <p:nvPr>
            <p:ph type="sldNum" idx="12"/>
          </p:nvPr>
        </p:nvSpPr>
        <p:spPr>
          <a:ln/>
        </p:spPr>
        <p:txBody>
          <a:bodyPr/>
          <a:lstStyle>
            <a:lvl1pPr>
              <a:defRPr/>
            </a:lvl1pPr>
          </a:lstStyle>
          <a:p>
            <a:pPr>
              <a:defRPr/>
            </a:pPr>
            <a:fld id="{0B914DD9-16D3-4A44-8FD2-927EC7667199}" type="slidenum">
              <a:rPr lang="en-GB"/>
              <a:pPr>
                <a:defRPr/>
              </a:pPr>
              <a:t>‹nº›</a:t>
            </a:fld>
            <a:endParaRPr lang="en-GB"/>
          </a:p>
        </p:txBody>
      </p:sp>
    </p:spTree>
    <p:extLst>
      <p:ext uri="{BB962C8B-B14F-4D97-AF65-F5344CB8AC3E}">
        <p14:creationId xmlns:p14="http://schemas.microsoft.com/office/powerpoint/2010/main" val="2886317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93C66A-D327-401B-8D0D-394117E3500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022909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F02BB0-BA36-46D4-B54A-04C3B0A8394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0624522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92D77-2174-46F4-BE67-8782DDD3C1BA}"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4234427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AE5161-639A-4A51-9504-73DA65465954}"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572615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67F31-F4E2-4F52-B51E-32FC72C30E45}"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205318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B756E-753B-47C0-91D2-7C384FCC389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4279940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44083D-43FB-478E-BE1F-C5C745CB8DC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363964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6E10A-FC0A-4E88-A562-124C7677CE0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023231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4FD2BC-7433-4AF7-B880-0DCD2781ABD4}"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4006135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BA925B-6927-48FC-A4AB-38857B3B7DDA}"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75545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dt" idx="10"/>
          </p:nvPr>
        </p:nvSpPr>
        <p:spPr>
          <a:ln/>
        </p:spPr>
        <p:txBody>
          <a:bodyPr/>
          <a:lstStyle>
            <a:lvl1pPr>
              <a:defRPr/>
            </a:lvl1pPr>
          </a:lstStyle>
          <a:p>
            <a:pPr>
              <a:defRPr/>
            </a:pPr>
            <a:endParaRPr lang="en-GB"/>
          </a:p>
        </p:txBody>
      </p:sp>
      <p:sp>
        <p:nvSpPr>
          <p:cNvPr id="4" name="Rectangle 6"/>
          <p:cNvSpPr>
            <a:spLocks noGrp="1" noChangeArrowheads="1"/>
          </p:cNvSpPr>
          <p:nvPr>
            <p:ph type="ftr" idx="11"/>
          </p:nvPr>
        </p:nvSpPr>
        <p:spPr>
          <a:ln/>
        </p:spPr>
        <p:txBody>
          <a:bodyPr/>
          <a:lstStyle>
            <a:lvl1pPr>
              <a:defRPr/>
            </a:lvl1pPr>
          </a:lstStyle>
          <a:p>
            <a:pPr>
              <a:defRPr/>
            </a:pPr>
            <a:endParaRPr lang="en-GB"/>
          </a:p>
        </p:txBody>
      </p:sp>
      <p:sp>
        <p:nvSpPr>
          <p:cNvPr id="5" name="Rectangle 7"/>
          <p:cNvSpPr>
            <a:spLocks noGrp="1" noChangeArrowheads="1"/>
          </p:cNvSpPr>
          <p:nvPr>
            <p:ph type="sldNum" idx="12"/>
          </p:nvPr>
        </p:nvSpPr>
        <p:spPr>
          <a:ln/>
        </p:spPr>
        <p:txBody>
          <a:bodyPr/>
          <a:lstStyle>
            <a:lvl1pPr>
              <a:defRPr/>
            </a:lvl1pPr>
          </a:lstStyle>
          <a:p>
            <a:pPr>
              <a:defRPr/>
            </a:pPr>
            <a:fld id="{CA996A2B-CBFE-40A6-AF50-7F0CF265529A}" type="slidenum">
              <a:rPr lang="en-GB"/>
              <a:pPr>
                <a:defRPr/>
              </a:pPr>
              <a:t>‹nº›</a:t>
            </a:fld>
            <a:endParaRPr lang="en-GB"/>
          </a:p>
        </p:txBody>
      </p:sp>
    </p:spTree>
    <p:extLst>
      <p:ext uri="{BB962C8B-B14F-4D97-AF65-F5344CB8AC3E}">
        <p14:creationId xmlns:p14="http://schemas.microsoft.com/office/powerpoint/2010/main" val="1140009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F0C7AA-E24B-4FB7-930F-AEFD021A619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955114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93C66A-D327-401B-8D0D-394117E3500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118072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F02BB0-BA36-46D4-B54A-04C3B0A8394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986520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92D77-2174-46F4-BE67-8782DDD3C1BA}"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31631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AE5161-639A-4A51-9504-73DA65465954}"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082162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67F31-F4E2-4F52-B51E-32FC72C30E45}"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300816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B756E-753B-47C0-91D2-7C384FCC389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923577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0ADBB-E07F-4192-B281-5B82E6584F6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5188962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E96F88-BDC1-499B-A945-04B0BA631A96}"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76855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548A79-DE34-44DF-AB90-256E6913D8B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73803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GB"/>
          </a:p>
        </p:txBody>
      </p:sp>
      <p:sp>
        <p:nvSpPr>
          <p:cNvPr id="3" name="Rectangle 6"/>
          <p:cNvSpPr>
            <a:spLocks noGrp="1" noChangeArrowheads="1"/>
          </p:cNvSpPr>
          <p:nvPr>
            <p:ph type="ftr" idx="11"/>
          </p:nvPr>
        </p:nvSpPr>
        <p:spPr>
          <a:ln/>
        </p:spPr>
        <p:txBody>
          <a:bodyPr/>
          <a:lstStyle>
            <a:lvl1pPr>
              <a:defRPr/>
            </a:lvl1pPr>
          </a:lstStyle>
          <a:p>
            <a:pPr>
              <a:defRPr/>
            </a:pPr>
            <a:endParaRPr lang="en-GB"/>
          </a:p>
        </p:txBody>
      </p:sp>
      <p:sp>
        <p:nvSpPr>
          <p:cNvPr id="4" name="Rectangle 7"/>
          <p:cNvSpPr>
            <a:spLocks noGrp="1" noChangeArrowheads="1"/>
          </p:cNvSpPr>
          <p:nvPr>
            <p:ph type="sldNum" idx="12"/>
          </p:nvPr>
        </p:nvSpPr>
        <p:spPr>
          <a:ln/>
        </p:spPr>
        <p:txBody>
          <a:bodyPr/>
          <a:lstStyle>
            <a:lvl1pPr>
              <a:defRPr/>
            </a:lvl1pPr>
          </a:lstStyle>
          <a:p>
            <a:pPr>
              <a:defRPr/>
            </a:pPr>
            <a:fld id="{4E16FC52-F193-4E14-89A4-68CD0DBAAC90}" type="slidenum">
              <a:rPr lang="en-GB"/>
              <a:pPr>
                <a:defRPr/>
              </a:pPr>
              <a:t>‹nº›</a:t>
            </a:fld>
            <a:endParaRPr lang="en-GB"/>
          </a:p>
        </p:txBody>
      </p:sp>
    </p:spTree>
    <p:extLst>
      <p:ext uri="{BB962C8B-B14F-4D97-AF65-F5344CB8AC3E}">
        <p14:creationId xmlns:p14="http://schemas.microsoft.com/office/powerpoint/2010/main" val="2166986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184275-BABE-480A-A87A-8BC763C34F5E}"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719559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63180B-52A2-4DBD-9215-53BDC7F5C782}"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168077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A408C4-D23C-4D58-9012-388E3ACAB13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080242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60D92F-8EBF-4137-8144-236EC86DB1A1}"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713668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2E71A-141B-44FE-8D61-AC3F4D56862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00280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297278-92A5-4B82-B25B-5B1CF3F65AA7}"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872533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B9DB5-9E63-4AB9-9DC0-80BAF24486B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876620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26215-BC3F-4B91-9F87-1494C9CD05C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053687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0ADBB-E07F-4192-B281-5B82E6584F6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078016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E96F88-BDC1-499B-A945-04B0BA631A96}"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90557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6E7D9F3B-44D5-4590-AEBE-0BC3B2BC4535}" type="slidenum">
              <a:rPr lang="en-GB"/>
              <a:pPr>
                <a:defRPr/>
              </a:pPr>
              <a:t>‹nº›</a:t>
            </a:fld>
            <a:endParaRPr lang="en-GB"/>
          </a:p>
        </p:txBody>
      </p:sp>
    </p:spTree>
    <p:extLst>
      <p:ext uri="{BB962C8B-B14F-4D97-AF65-F5344CB8AC3E}">
        <p14:creationId xmlns:p14="http://schemas.microsoft.com/office/powerpoint/2010/main" val="4142372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548A79-DE34-44DF-AB90-256E6913D8B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231489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184275-BABE-480A-A87A-8BC763C34F5E}"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167358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63180B-52A2-4DBD-9215-53BDC7F5C782}"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280349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A408C4-D23C-4D58-9012-388E3ACAB13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973784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60D92F-8EBF-4137-8144-236EC86DB1A1}"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514043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2E71A-141B-44FE-8D61-AC3F4D56862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682223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297278-92A5-4B82-B25B-5B1CF3F65AA7}"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2741771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B9DB5-9E63-4AB9-9DC0-80BAF24486B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110671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26215-BC3F-4B91-9F87-1494C9CD05C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273975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0ADBB-E07F-4192-B281-5B82E6584F6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675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D03E4A74-AAAA-4ADE-8CD8-37F4D1D63D61}" type="slidenum">
              <a:rPr lang="en-GB"/>
              <a:pPr>
                <a:defRPr/>
              </a:pPr>
              <a:t>‹nº›</a:t>
            </a:fld>
            <a:endParaRPr lang="en-GB"/>
          </a:p>
        </p:txBody>
      </p:sp>
    </p:spTree>
    <p:extLst>
      <p:ext uri="{BB962C8B-B14F-4D97-AF65-F5344CB8AC3E}">
        <p14:creationId xmlns:p14="http://schemas.microsoft.com/office/powerpoint/2010/main" val="3517730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E96F88-BDC1-499B-A945-04B0BA631A96}"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387931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548A79-DE34-44DF-AB90-256E6913D8B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767000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184275-BABE-480A-A87A-8BC763C34F5E}"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578643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63180B-52A2-4DBD-9215-53BDC7F5C782}"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632726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A408C4-D23C-4D58-9012-388E3ACAB13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4125393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60D92F-8EBF-4137-8144-236EC86DB1A1}"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1557423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2E71A-141B-44FE-8D61-AC3F4D56862D}"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3122206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297278-92A5-4B82-B25B-5B1CF3F65AA7}"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6399889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B9DB5-9E63-4AB9-9DC0-80BAF24486B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2094713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26215-BC3F-4B91-9F87-1494C9CD05C0}"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val="378135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7761288" y="1465263"/>
            <a:ext cx="16903701" cy="10783887"/>
            <a:chOff x="-4889" y="923"/>
            <a:chExt cx="10648" cy="6793"/>
          </a:xfrm>
        </p:grpSpPr>
        <p:sp>
          <p:nvSpPr>
            <p:cNvPr id="1031" name="Freeform 2"/>
            <p:cNvSpPr>
              <a:spLocks noChangeArrowheads="1"/>
            </p:cNvSpPr>
            <p:nvPr/>
          </p:nvSpPr>
          <p:spPr bwMode="auto">
            <a:xfrm>
              <a:off x="2061" y="1707"/>
              <a:ext cx="3699" cy="2613"/>
            </a:xfrm>
            <a:custGeom>
              <a:avLst/>
              <a:gdLst/>
              <a:ahLst/>
              <a:cxnLst/>
              <a:rect l="0" t="0" r="0" b="0"/>
              <a:pathLst/>
            </a:custGeom>
            <a:gradFill rotWithShape="0">
              <a:gsLst>
                <a:gs pos="0">
                  <a:srgbClr val="172F75"/>
                </a:gs>
                <a:gs pos="100000">
                  <a:srgbClr val="3366FF">
                    <a:alpha val="50000"/>
                  </a:srgb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p>
          </p:txBody>
        </p:sp>
        <p:sp>
          <p:nvSpPr>
            <p:cNvPr id="1032" name="AutoShape 3"/>
            <p:cNvSpPr>
              <a:spLocks noChangeArrowheads="1"/>
            </p:cNvSpPr>
            <p:nvPr/>
          </p:nvSpPr>
          <p:spPr bwMode="auto">
            <a:xfrm>
              <a:off x="-4889" y="923"/>
              <a:ext cx="8474" cy="67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175 h 21600"/>
                <a:gd name="T20" fmla="*/ 216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lnTo>
                    <a:pt x="216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126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sp>
        <p:nvSpPr>
          <p:cNvPr id="2052" name="Rectangle 4"/>
          <p:cNvSpPr>
            <a:spLocks noGrp="1" noChangeArrowheads="1"/>
          </p:cNvSpPr>
          <p:nvPr>
            <p:ph type="title"/>
          </p:nvPr>
        </p:nvSpPr>
        <p:spPr bwMode="auto">
          <a:xfrm>
            <a:off x="1293813" y="471488"/>
            <a:ext cx="7750175" cy="1411287"/>
          </a:xfrm>
          <a:prstGeom prst="rect">
            <a:avLst/>
          </a:prstGeom>
          <a:noFill/>
          <a:ln w="9525">
            <a:noFill/>
            <a:round/>
            <a:headEnd/>
            <a:tailEnd/>
          </a:ln>
          <a:effectLst/>
        </p:spPr>
        <p:txBody>
          <a:bodyPr vert="horz" wrap="square" lIns="92160" tIns="46080" rIns="92160" bIns="46080" numCol="1" anchor="b" anchorCtr="0" compatLnSpc="1">
            <a:prstTxWarp prst="textNoShape">
              <a:avLst/>
            </a:prstTxWarp>
          </a:bodyPr>
          <a:lstStyle/>
          <a:p>
            <a:pPr lvl="0"/>
            <a:r>
              <a:rPr lang="en-GB" smtClean="0"/>
              <a:t>Clique para editar o formato do título de texto</a:t>
            </a:r>
          </a:p>
        </p:txBody>
      </p:sp>
      <p:sp>
        <p:nvSpPr>
          <p:cNvPr id="2053" name="Rectangle 5"/>
          <p:cNvSpPr>
            <a:spLocks noGrp="1" noChangeArrowheads="1"/>
          </p:cNvSpPr>
          <p:nvPr>
            <p:ph type="dt"/>
          </p:nvPr>
        </p:nvSpPr>
        <p:spPr bwMode="auto">
          <a:xfrm>
            <a:off x="685800" y="6248400"/>
            <a:ext cx="1882775" cy="43497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nSpc>
                <a:spcPct val="100000"/>
              </a:lnSpc>
              <a:buFont typeface="Times New Roman" pitchFamily="16" charset="0"/>
              <a:buNone/>
              <a:tabLst>
                <a:tab pos="723900" algn="l"/>
                <a:tab pos="1447800" algn="l"/>
              </a:tabLst>
              <a:defRPr sz="1400">
                <a:solidFill>
                  <a:srgbClr val="FFFFFF"/>
                </a:solidFill>
                <a:latin typeface="+mn-lt"/>
                <a:ea typeface="+mn-ea"/>
                <a:cs typeface="+mn-cs"/>
              </a:defRPr>
            </a:lvl1pPr>
          </a:lstStyle>
          <a:p>
            <a:pPr>
              <a:defRPr/>
            </a:pPr>
            <a:endParaRPr lang="en-GB"/>
          </a:p>
        </p:txBody>
      </p:sp>
      <p:sp>
        <p:nvSpPr>
          <p:cNvPr id="2054" name="Rectangle 6"/>
          <p:cNvSpPr>
            <a:spLocks noGrp="1" noChangeArrowheads="1"/>
          </p:cNvSpPr>
          <p:nvPr>
            <p:ph type="ftr"/>
          </p:nvPr>
        </p:nvSpPr>
        <p:spPr bwMode="auto">
          <a:xfrm>
            <a:off x="3124200" y="6248400"/>
            <a:ext cx="2873375" cy="43497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a:lnSpc>
                <a:spcPct val="100000"/>
              </a:lnSpc>
              <a:buFont typeface="Times New Roman" pitchFamily="16" charset="0"/>
              <a:buNone/>
              <a:tabLst>
                <a:tab pos="723900" algn="l"/>
                <a:tab pos="1447800" algn="l"/>
                <a:tab pos="2171700" algn="l"/>
              </a:tabLst>
              <a:defRPr sz="1400">
                <a:solidFill>
                  <a:srgbClr val="FFFFFF"/>
                </a:solidFill>
                <a:latin typeface="+mn-lt"/>
                <a:ea typeface="+mn-ea"/>
                <a:cs typeface="+mn-cs"/>
              </a:defRPr>
            </a:lvl1pPr>
          </a:lstStyle>
          <a:p>
            <a:pPr>
              <a:defRPr/>
            </a:pPr>
            <a:endParaRPr lang="en-GB"/>
          </a:p>
        </p:txBody>
      </p:sp>
      <p:sp>
        <p:nvSpPr>
          <p:cNvPr id="2055" name="Rectangle 7"/>
          <p:cNvSpPr>
            <a:spLocks noGrp="1" noChangeArrowheads="1"/>
          </p:cNvSpPr>
          <p:nvPr>
            <p:ph type="sldNum"/>
          </p:nvPr>
        </p:nvSpPr>
        <p:spPr bwMode="auto">
          <a:xfrm>
            <a:off x="6553200" y="6248400"/>
            <a:ext cx="1882775" cy="43497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r">
              <a:lnSpc>
                <a:spcPct val="100000"/>
              </a:lnSpc>
              <a:buFont typeface="Times New Roman" pitchFamily="16" charset="0"/>
              <a:buNone/>
              <a:tabLst>
                <a:tab pos="723900" algn="l"/>
                <a:tab pos="1447800" algn="l"/>
              </a:tabLst>
              <a:defRPr sz="1400">
                <a:solidFill>
                  <a:srgbClr val="FFFFFF"/>
                </a:solidFill>
                <a:latin typeface="+mn-lt"/>
                <a:ea typeface="+mn-ea"/>
                <a:cs typeface="+mn-cs"/>
              </a:defRPr>
            </a:lvl1pPr>
          </a:lstStyle>
          <a:p>
            <a:pPr>
              <a:defRPr/>
            </a:pPr>
            <a:fld id="{628D9D0D-8FAD-442F-BFED-19F778FC46BA}"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ctr" defTabSz="449263" rtl="0" eaLnBrk="0" fontAlgn="base" hangingPunct="0">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mj-lt"/>
          <a:ea typeface="Lucida Sans Unicode" pitchFamily="34" charset="0"/>
          <a:cs typeface="+mj-cs"/>
        </a:defRPr>
      </a:lvl1pPr>
      <a:lvl2pPr algn="ctr" defTabSz="449263" rtl="0" eaLnBrk="0" fontAlgn="base" hangingPunct="0">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ea typeface="Lucida Sans Unicode" pitchFamily="34" charset="0"/>
          <a:cs typeface="Lucida Sans Unicode" charset="0"/>
        </a:defRPr>
      </a:lvl2pPr>
      <a:lvl3pPr algn="ctr" defTabSz="449263" rtl="0" eaLnBrk="0" fontAlgn="base" hangingPunct="0">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ea typeface="Lucida Sans Unicode" pitchFamily="34" charset="0"/>
          <a:cs typeface="Lucida Sans Unicode" charset="0"/>
        </a:defRPr>
      </a:lvl3pPr>
      <a:lvl4pPr algn="ctr" defTabSz="449263" rtl="0" eaLnBrk="0" fontAlgn="base" hangingPunct="0">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ea typeface="Lucida Sans Unicode" pitchFamily="34" charset="0"/>
          <a:cs typeface="Lucida Sans Unicode" charset="0"/>
        </a:defRPr>
      </a:lvl4pPr>
      <a:lvl5pPr algn="ctr" defTabSz="449263" rtl="0" eaLnBrk="0" fontAlgn="base" hangingPunct="0">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ea typeface="Lucida Sans Unicode" pitchFamily="34" charset="0"/>
          <a:cs typeface="Lucida Sans Unicode" charset="0"/>
        </a:defRPr>
      </a:lvl5pPr>
      <a:lvl6pPr marL="457200" algn="ctr" defTabSz="449263" rtl="0" fontAlgn="base">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cs typeface="Lucida Sans Unicode" charset="0"/>
        </a:defRPr>
      </a:lvl6pPr>
      <a:lvl7pPr marL="914400" algn="ctr" defTabSz="449263" rtl="0" fontAlgn="base">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cs typeface="Lucida Sans Unicode" charset="0"/>
        </a:defRPr>
      </a:lvl7pPr>
      <a:lvl8pPr marL="1371600" algn="ctr" defTabSz="449263" rtl="0" fontAlgn="base">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cs typeface="Lucida Sans Unicode" charset="0"/>
        </a:defRPr>
      </a:lvl8pPr>
      <a:lvl9pPr marL="1828800" algn="ctr" defTabSz="449263" rtl="0" fontAlgn="base">
        <a:lnSpc>
          <a:spcPct val="38000"/>
        </a:lnSpc>
        <a:spcBef>
          <a:spcPct val="0"/>
        </a:spcBef>
        <a:spcAft>
          <a:spcPct val="0"/>
        </a:spcAft>
        <a:buClr>
          <a:srgbClr val="FFCC66"/>
        </a:buClr>
        <a:buSzPct val="100000"/>
        <a:buFont typeface="Arial" charset="0"/>
        <a:defRPr sz="4400">
          <a:solidFill>
            <a:srgbClr val="FFCC66"/>
          </a:solidFill>
          <a:effectLst>
            <a:outerShdw blurRad="38100" dist="38100" dir="2700000" algn="tl">
              <a:srgbClr val="C0C0C0"/>
            </a:outerShdw>
          </a:effectLst>
          <a:latin typeface="Arial" charset="0"/>
          <a:cs typeface="Lucida Sans Unicode" charset="0"/>
        </a:defRPr>
      </a:lvl9pPr>
    </p:titleStyle>
    <p:bodyStyle>
      <a:lvl1pPr marL="320675" indent="-320675" algn="l" defTabSz="449263" rtl="0" eaLnBrk="0" fontAlgn="base" hangingPunct="0">
        <a:lnSpc>
          <a:spcPct val="49000"/>
        </a:lnSpc>
        <a:spcBef>
          <a:spcPts val="800"/>
        </a:spcBef>
        <a:spcAft>
          <a:spcPct val="0"/>
        </a:spcAft>
        <a:buClr>
          <a:srgbClr val="3366FF"/>
        </a:buClr>
        <a:buSzPct val="80000"/>
        <a:buFont typeface="Wingdings" charset="2"/>
        <a:buChar char=""/>
        <a:defRPr sz="3200">
          <a:solidFill>
            <a:srgbClr val="FFFFFF"/>
          </a:solidFill>
          <a:latin typeface="+mn-lt"/>
          <a:ea typeface="Lucida Sans Unicode" pitchFamily="34" charset="0"/>
          <a:cs typeface="+mn-cs"/>
        </a:defRPr>
      </a:lvl1pPr>
      <a:lvl2pPr marL="720725" indent="-263525" algn="l" defTabSz="449263" rtl="0" eaLnBrk="0" fontAlgn="base" hangingPunct="0">
        <a:lnSpc>
          <a:spcPct val="49000"/>
        </a:lnSpc>
        <a:spcBef>
          <a:spcPts val="700"/>
        </a:spcBef>
        <a:spcAft>
          <a:spcPct val="0"/>
        </a:spcAft>
        <a:buClr>
          <a:srgbClr val="FFFFFF"/>
        </a:buClr>
        <a:buSzPct val="90000"/>
        <a:buFont typeface="Times New Roman" pitchFamily="16" charset="0"/>
        <a:buChar char="–"/>
        <a:defRPr sz="2800">
          <a:solidFill>
            <a:srgbClr val="FFFFFF"/>
          </a:solidFill>
          <a:latin typeface="+mn-lt"/>
          <a:ea typeface="Lucida Sans Unicode" pitchFamily="34" charset="0"/>
          <a:cs typeface="+mn-cs"/>
        </a:defRPr>
      </a:lvl2pPr>
      <a:lvl3pPr marL="1143000" indent="-228600" algn="l" defTabSz="449263" rtl="0" eaLnBrk="0" fontAlgn="base" hangingPunct="0">
        <a:lnSpc>
          <a:spcPct val="49000"/>
        </a:lnSpc>
        <a:spcBef>
          <a:spcPts val="600"/>
        </a:spcBef>
        <a:spcAft>
          <a:spcPct val="0"/>
        </a:spcAft>
        <a:buClr>
          <a:srgbClr val="00FFFF"/>
        </a:buClr>
        <a:buSzPct val="60000"/>
        <a:buFont typeface="Wingdings" charset="2"/>
        <a:buChar char=""/>
        <a:defRPr sz="2400">
          <a:solidFill>
            <a:srgbClr val="FFFFFF"/>
          </a:solidFill>
          <a:latin typeface="+mn-lt"/>
          <a:ea typeface="Lucida Sans Unicode" pitchFamily="34" charset="0"/>
          <a:cs typeface="+mn-cs"/>
        </a:defRPr>
      </a:lvl3pPr>
      <a:lvl4pPr marL="1600200" indent="-228600" algn="l" defTabSz="449263" rtl="0" eaLnBrk="0" fontAlgn="base" hangingPunct="0">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ea typeface="Lucida Sans Unicode" pitchFamily="34" charset="0"/>
          <a:cs typeface="+mn-cs"/>
        </a:defRPr>
      </a:lvl4pPr>
      <a:lvl5pPr marL="2057400" indent="-228600" algn="l" defTabSz="449263" rtl="0" eaLnBrk="0" fontAlgn="base" hangingPunct="0">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ea typeface="Lucida Sans Unicode" pitchFamily="34" charset="0"/>
          <a:cs typeface="+mn-cs"/>
        </a:defRPr>
      </a:lvl5pPr>
      <a:lvl6pPr marL="2514600" indent="-228600" algn="l" defTabSz="449263" rtl="0" fontAlgn="base">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cs typeface="+mn-cs"/>
        </a:defRPr>
      </a:lvl6pPr>
      <a:lvl7pPr marL="2971800" indent="-228600" algn="l" defTabSz="449263" rtl="0" fontAlgn="base">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cs typeface="+mn-cs"/>
        </a:defRPr>
      </a:lvl7pPr>
      <a:lvl8pPr marL="3429000" indent="-228600" algn="l" defTabSz="449263" rtl="0" fontAlgn="base">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cs typeface="+mn-cs"/>
        </a:defRPr>
      </a:lvl8pPr>
      <a:lvl9pPr marL="3886200" indent="-228600" algn="l" defTabSz="449263" rtl="0" fontAlgn="base">
        <a:lnSpc>
          <a:spcPct val="49000"/>
        </a:lnSpc>
        <a:spcBef>
          <a:spcPts val="500"/>
        </a:spcBef>
        <a:spcAft>
          <a:spcPct val="0"/>
        </a:spcAft>
        <a:buClr>
          <a:srgbClr val="FFFFFF"/>
        </a:buClr>
        <a:buSzPct val="100000"/>
        <a:buFont typeface="Times New Roman" pitchFamily="16" charset="0"/>
        <a:buChar char="•"/>
        <a:defRPr sz="2000">
          <a:solidFill>
            <a:srgbClr val="FFFFFF"/>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8294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mn-lt"/>
                <a:ea typeface="+mn-ea"/>
                <a:cs typeface="+mn-cs"/>
              </a:defRPr>
            </a:lvl1pPr>
          </a:lstStyle>
          <a:p>
            <a:pPr>
              <a:defRPr/>
            </a:pPr>
            <a:fld id="{AD86D432-EC89-417E-B070-1A00B552A844}" type="datetimeFigureOut">
              <a:rPr lang="pt-BR"/>
              <a:pPr>
                <a:defRPr/>
              </a:pPr>
              <a:t>15/05/2018</a:t>
            </a:fld>
            <a:endParaRPr lang="pt-BR"/>
          </a:p>
        </p:txBody>
      </p:sp>
      <p:sp>
        <p:nvSpPr>
          <p:cNvPr id="8294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mn-lt"/>
                <a:ea typeface="+mn-ea"/>
                <a:cs typeface="+mn-cs"/>
              </a:defRPr>
            </a:lvl1pPr>
          </a:lstStyle>
          <a:p>
            <a:pPr>
              <a:defRPr/>
            </a:pPr>
            <a:endParaRPr lang="pt-BR"/>
          </a:p>
        </p:txBody>
      </p:sp>
      <p:sp>
        <p:nvSpPr>
          <p:cNvPr id="8295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mn-lt"/>
                <a:ea typeface="+mn-ea"/>
                <a:cs typeface="+mn-cs"/>
              </a:defRPr>
            </a:lvl1pPr>
          </a:lstStyle>
          <a:p>
            <a:pPr>
              <a:defRPr/>
            </a:pPr>
            <a:fld id="{F2A52B9E-7292-487A-9632-58A16E6666A7}" type="slidenum">
              <a:rPr lang="pt-BR"/>
              <a:pPr>
                <a:defRPr/>
              </a:pPr>
              <a:t>‹nº›</a:t>
            </a:fld>
            <a:endParaRPr lang="pt-BR"/>
          </a:p>
        </p:txBody>
      </p:sp>
      <p:grpSp>
        <p:nvGrpSpPr>
          <p:cNvPr id="2055" name="Group 7"/>
          <p:cNvGrpSpPr>
            <a:grpSpLocks/>
          </p:cNvGrpSpPr>
          <p:nvPr/>
        </p:nvGrpSpPr>
        <p:grpSpPr bwMode="auto">
          <a:xfrm>
            <a:off x="168275" y="228600"/>
            <a:ext cx="8823325" cy="6096000"/>
            <a:chOff x="106" y="144"/>
            <a:chExt cx="5558" cy="3840"/>
          </a:xfrm>
        </p:grpSpPr>
        <p:sp>
          <p:nvSpPr>
            <p:cNvPr id="205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00000"/>
                </a:lnSpc>
                <a:buClrTx/>
                <a:buSzTx/>
                <a:buFontTx/>
                <a:buNone/>
              </a:pPr>
              <a:endParaRPr lang="pt-BR" sz="2400">
                <a:solidFill>
                  <a:schemeClr val="tx1"/>
                </a:solidFill>
                <a:latin typeface="Times New Roman" pitchFamily="16" charset="0"/>
                <a:cs typeface="Arial" charset="0"/>
              </a:endParaRPr>
            </a:p>
          </p:txBody>
        </p:sp>
        <p:sp>
          <p:nvSpPr>
            <p:cNvPr id="2057"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pt-BR"/>
            </a:p>
          </p:txBody>
        </p:sp>
      </p:grpSp>
    </p:spTree>
  </p:cSld>
  <p:clrMap bg1="lt1" tx1="dk1" bg2="lt2" tx2="dk2" accent1="accent1" accent2="accent2" accent3="accent3" accent4="accent4" accent5="accent5" accent6="accent6" hlink="hlink" folHlink="folHlink"/>
  <p:sldLayoutIdLst>
    <p:sldLayoutId id="2147484561"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5125"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endParaRPr lang="en-US" smtClean="0"/>
          </a:p>
        </p:txBody>
      </p:sp>
      <p:sp>
        <p:nvSpPr>
          <p:cNvPr id="5126"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775F55"/>
                </a:solidFill>
                <a:latin typeface="+mn-lt"/>
                <a:cs typeface="+mn-cs"/>
              </a:defRPr>
            </a:lvl1pPr>
          </a:lstStyle>
          <a:p>
            <a:pPr defTabSz="914400">
              <a:lnSpc>
                <a:spcPct val="100000"/>
              </a:lnSpc>
              <a:buClrTx/>
              <a:buSzTx/>
              <a:buFontTx/>
              <a:buNone/>
              <a:defRPr/>
            </a:pPr>
            <a:fld id="{3C046E82-F917-4BF2-9A90-74F82C1FC38F}" type="datetimeFigureOut">
              <a:rPr lang="pt-BR">
                <a:ea typeface="+mn-ea"/>
              </a:rPr>
              <a:pPr defTabSz="914400">
                <a:lnSpc>
                  <a:spcPct val="100000"/>
                </a:lnSpc>
                <a:buClrTx/>
                <a:buSzTx/>
                <a:buFontTx/>
                <a:buNone/>
                <a:defRPr/>
              </a:pPr>
              <a:t>15/05/2018</a:t>
            </a:fld>
            <a:endParaRPr lang="pt-BR">
              <a:ea typeface="+mn-ea"/>
            </a:endParaRPr>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775F55"/>
                </a:solidFill>
                <a:latin typeface="+mn-lt"/>
                <a:cs typeface="+mn-cs"/>
              </a:defRPr>
            </a:lvl1pPr>
          </a:lstStyle>
          <a:p>
            <a:pPr defTabSz="914400">
              <a:lnSpc>
                <a:spcPct val="100000"/>
              </a:lnSpc>
              <a:buClrTx/>
              <a:buSzTx/>
              <a:buFontTx/>
              <a:buNone/>
              <a:defRPr/>
            </a:pPr>
            <a:endParaRPr lang="pt-BR">
              <a:ea typeface="+mn-ea"/>
            </a:endParaRPr>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775F55"/>
                </a:solidFill>
                <a:latin typeface="+mn-lt"/>
                <a:cs typeface="+mn-cs"/>
              </a:defRPr>
            </a:lvl1pPr>
          </a:lstStyle>
          <a:p>
            <a:pPr defTabSz="914400">
              <a:lnSpc>
                <a:spcPct val="100000"/>
              </a:lnSpc>
              <a:buClrTx/>
              <a:buSzTx/>
              <a:buFontTx/>
              <a:buNone/>
              <a:defRPr/>
            </a:pPr>
            <a:fld id="{42909C03-0A4E-46F9-B62B-324943B6BA0E}" type="slidenum">
              <a:rPr lang="pt-BR">
                <a:ea typeface="+mn-ea"/>
              </a:rPr>
              <a:pPr defTabSz="914400">
                <a:lnSpc>
                  <a:spcPct val="100000"/>
                </a:lnSpc>
                <a:buClrTx/>
                <a:buSzTx/>
                <a:buFontTx/>
                <a:buNone/>
                <a:defRPr/>
              </a:pPr>
              <a:t>‹nº›</a:t>
            </a:fld>
            <a:endParaRPr lang="pt-BR">
              <a:ea typeface="+mn-ea"/>
            </a:endParaRPr>
          </a:p>
        </p:txBody>
      </p:sp>
    </p:spTree>
    <p:extLst>
      <p:ext uri="{BB962C8B-B14F-4D97-AF65-F5344CB8AC3E}">
        <p14:creationId xmlns:p14="http://schemas.microsoft.com/office/powerpoint/2010/main" val="1352894921"/>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charset="2"/>
        <a:buChar char=""/>
        <a:defRPr sz="2000"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00000"/>
              </a:lnSpc>
              <a:spcBef>
                <a:spcPts val="0"/>
              </a:spcBef>
              <a:spcAft>
                <a:spcPts val="0"/>
              </a:spcAft>
              <a:buClrTx/>
              <a:buSzTx/>
              <a:buFontTx/>
              <a:buNone/>
              <a:defRPr/>
            </a:pPr>
            <a:endParaRPr lang="en-US" sz="1800">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718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defTabSz="914400">
              <a:lnSpc>
                <a:spcPct val="100000"/>
              </a:lnSpc>
              <a:buClrTx/>
              <a:buSzTx/>
              <a:buFontTx/>
              <a:buNone/>
              <a:defRPr/>
            </a:pPr>
            <a:fld id="{60C8F7AB-DFDE-4C9D-9887-AEAF3E3BBBFB}" type="datetimeFigureOut">
              <a:rPr lang="pt-BR">
                <a:solidFill>
                  <a:prstClr val="black">
                    <a:lumMod val="50000"/>
                    <a:lumOff val="50000"/>
                  </a:prstClr>
                </a:solidFill>
                <a:ea typeface="+mn-ea"/>
              </a:rPr>
              <a:pPr defTabSz="914400">
                <a:lnSpc>
                  <a:spcPct val="100000"/>
                </a:lnSpc>
                <a:buClrTx/>
                <a:buSzTx/>
                <a:buFontTx/>
                <a:buNone/>
                <a:defRPr/>
              </a:pPr>
              <a:t>15/05/2018</a:t>
            </a:fld>
            <a:endParaRPr lang="pt-BR">
              <a:solidFill>
                <a:prstClr val="black">
                  <a:lumMod val="50000"/>
                  <a:lumOff val="50000"/>
                </a:prstClr>
              </a:solidFill>
              <a:ea typeface="+mn-ea"/>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defTabSz="914400">
              <a:lnSpc>
                <a:spcPct val="100000"/>
              </a:lnSpc>
              <a:buClrTx/>
              <a:buSzTx/>
              <a:buFontTx/>
              <a:buNone/>
              <a:defRPr/>
            </a:pPr>
            <a:endParaRPr lang="pt-BR">
              <a:solidFill>
                <a:prstClr val="black">
                  <a:lumMod val="50000"/>
                  <a:lumOff val="50000"/>
                </a:prstClr>
              </a:solidFill>
              <a:ea typeface="+mn-ea"/>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defTabSz="914400">
              <a:lnSpc>
                <a:spcPct val="100000"/>
              </a:lnSpc>
              <a:buClrTx/>
              <a:buSzTx/>
              <a:buFontTx/>
              <a:buNone/>
              <a:defRPr/>
            </a:pPr>
            <a:fld id="{86281474-5CB4-43E1-AB66-CCE91F5FAB67}" type="slidenum">
              <a:rPr lang="pt-BR">
                <a:solidFill>
                  <a:prstClr val="black">
                    <a:lumMod val="50000"/>
                    <a:lumOff val="50000"/>
                  </a:prstClr>
                </a:solidFill>
                <a:ea typeface="+mn-ea"/>
              </a:rPr>
              <a:pPr defTabSz="914400">
                <a:lnSpc>
                  <a:spcPct val="100000"/>
                </a:lnSpc>
                <a:buClrTx/>
                <a:buSzTx/>
                <a:buFontTx/>
                <a:buNone/>
                <a:defRPr/>
              </a:pPr>
              <a:t>‹nº›</a:t>
            </a:fld>
            <a:endParaRPr lang="pt-BR">
              <a:solidFill>
                <a:prstClr val="black">
                  <a:lumMod val="50000"/>
                  <a:lumOff val="50000"/>
                </a:prstClr>
              </a:solidFill>
              <a:ea typeface="+mn-ea"/>
            </a:endParaRPr>
          </a:p>
        </p:txBody>
      </p:sp>
    </p:spTree>
    <p:extLst>
      <p:ext uri="{BB962C8B-B14F-4D97-AF65-F5344CB8AC3E}">
        <p14:creationId xmlns:p14="http://schemas.microsoft.com/office/powerpoint/2010/main" val="3012149267"/>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iming>
    <p:tnLst>
      <p:par>
        <p:cTn id="1" dur="indefinite" restart="never" nodeType="tmRoot"/>
      </p:par>
    </p:tnLst>
  </p:timing>
  <p:txStyles>
    <p:titleStyle>
      <a:lvl1pPr marL="319088" indent="-319088" algn="r" rtl="0" fontAlgn="base">
        <a:spcBef>
          <a:spcPct val="0"/>
        </a:spcBef>
        <a:spcAft>
          <a:spcPct val="0"/>
        </a:spcAft>
        <a:buClr>
          <a:srgbClr val="504937"/>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504937"/>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504937"/>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504937"/>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504937"/>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504937"/>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504937"/>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504937"/>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504937"/>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504937"/>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defTabSz="914400">
              <a:lnSpc>
                <a:spcPct val="100000"/>
              </a:lnSpc>
              <a:buClrTx/>
              <a:buSzTx/>
              <a:buFontTx/>
              <a:buNone/>
              <a:defRPr/>
            </a:pPr>
            <a:endParaRPr lang="pt-BR">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defTabSz="914400">
              <a:lnSpc>
                <a:spcPct val="100000"/>
              </a:lnSpc>
              <a:buClrTx/>
              <a:buSzTx/>
              <a:buFontTx/>
              <a:buNone/>
              <a:defRPr/>
            </a:pPr>
            <a:endParaRPr lang="pt-BR">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defTabSz="914400">
              <a:lnSpc>
                <a:spcPct val="100000"/>
              </a:lnSpc>
              <a:buClrTx/>
              <a:buSzTx/>
              <a:buFontTx/>
              <a:buNone/>
              <a:defRPr/>
            </a:pPr>
            <a:fld id="{4BF8ACA5-0A1C-4FD4-8277-33B576B17A56}" type="slidenum">
              <a:rPr lang="pt-BR">
                <a:solidFill>
                  <a:srgbClr val="000000"/>
                </a:solidFill>
                <a:ea typeface="+mn-ea"/>
              </a:rPr>
              <a:pPr defTabSz="914400">
                <a:lnSpc>
                  <a:spcPct val="100000"/>
                </a:lnSpc>
                <a:buClrTx/>
                <a:buSzTx/>
                <a:buFontTx/>
                <a:buNone/>
                <a:defRPr/>
              </a:pPr>
              <a:t>‹nº›</a:t>
            </a:fld>
            <a:endParaRPr lang="pt-BR">
              <a:solidFill>
                <a:srgbClr val="000000"/>
              </a:solidFill>
              <a:ea typeface="+mn-ea"/>
            </a:endParaRPr>
          </a:p>
        </p:txBody>
      </p:sp>
    </p:spTree>
    <p:extLst>
      <p:ext uri="{BB962C8B-B14F-4D97-AF65-F5344CB8AC3E}">
        <p14:creationId xmlns:p14="http://schemas.microsoft.com/office/powerpoint/2010/main" val="1196334000"/>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defTabSz="914400">
              <a:lnSpc>
                <a:spcPct val="100000"/>
              </a:lnSpc>
              <a:buClrTx/>
              <a:buSzTx/>
              <a:buFontTx/>
              <a:buNone/>
              <a:defRPr/>
            </a:pPr>
            <a:endParaRPr lang="pt-BR">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defTabSz="914400">
              <a:lnSpc>
                <a:spcPct val="100000"/>
              </a:lnSpc>
              <a:buClrTx/>
              <a:buSzTx/>
              <a:buFontTx/>
              <a:buNone/>
              <a:defRPr/>
            </a:pPr>
            <a:endParaRPr lang="pt-BR">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defTabSz="914400">
              <a:lnSpc>
                <a:spcPct val="100000"/>
              </a:lnSpc>
              <a:buClrTx/>
              <a:buSzTx/>
              <a:buFontTx/>
              <a:buNone/>
              <a:defRPr/>
            </a:pPr>
            <a:fld id="{4BF8ACA5-0A1C-4FD4-8277-33B576B17A56}" type="slidenum">
              <a:rPr lang="pt-BR">
                <a:solidFill>
                  <a:srgbClr val="000000"/>
                </a:solidFill>
                <a:ea typeface="+mn-ea"/>
              </a:rPr>
              <a:pPr defTabSz="914400">
                <a:lnSpc>
                  <a:spcPct val="100000"/>
                </a:lnSpc>
                <a:buClrTx/>
                <a:buSzTx/>
                <a:buFontTx/>
                <a:buNone/>
                <a:defRPr/>
              </a:pPr>
              <a:t>‹nº›</a:t>
            </a:fld>
            <a:endParaRPr lang="pt-BR">
              <a:solidFill>
                <a:srgbClr val="000000"/>
              </a:solidFill>
              <a:ea typeface="+mn-ea"/>
            </a:endParaRPr>
          </a:p>
        </p:txBody>
      </p:sp>
    </p:spTree>
    <p:extLst>
      <p:ext uri="{BB962C8B-B14F-4D97-AF65-F5344CB8AC3E}">
        <p14:creationId xmlns:p14="http://schemas.microsoft.com/office/powerpoint/2010/main" val="3065895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lnSpc>
                <a:spcPct val="100000"/>
              </a:lnSpc>
              <a:buClrTx/>
              <a:buSzTx/>
              <a:buFontTx/>
              <a:buNone/>
              <a:defRPr/>
            </a:pPr>
            <a:fld id="{98A582F9-5897-4507-AEF9-A8A228EE4AAB}" type="slidenum">
              <a:rPr lang="pt-BR" altLang="pt-BR">
                <a:solidFill>
                  <a:srgbClr val="000000"/>
                </a:solidFill>
                <a:latin typeface="Arial" charset="0"/>
                <a:ea typeface="+mn-ea"/>
                <a:cs typeface="Arial" charset="0"/>
              </a:rPr>
              <a:pPr defTabSz="914400">
                <a:lnSpc>
                  <a:spcPct val="100000"/>
                </a:lnSpc>
                <a:buClrTx/>
                <a:buSzTx/>
                <a:buFontTx/>
                <a:buNone/>
                <a:defRPr/>
              </a:pPr>
              <a:t>‹nº›</a:t>
            </a:fld>
            <a:endParaRPr lang="pt-BR" altLang="pt-BR">
              <a:solidFill>
                <a:srgbClr val="000000"/>
              </a:solidFill>
              <a:latin typeface="Arial" charset="0"/>
              <a:ea typeface="+mn-ea"/>
              <a:cs typeface="Arial" charset="0"/>
            </a:endParaRPr>
          </a:p>
        </p:txBody>
      </p:sp>
    </p:spTree>
    <p:extLst>
      <p:ext uri="{BB962C8B-B14F-4D97-AF65-F5344CB8AC3E}">
        <p14:creationId xmlns:p14="http://schemas.microsoft.com/office/powerpoint/2010/main" val="2517126722"/>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lnSpc>
                <a:spcPct val="100000"/>
              </a:lnSpc>
              <a:buClrTx/>
              <a:buSzTx/>
              <a:buFontTx/>
              <a:buNone/>
              <a:defRPr/>
            </a:pPr>
            <a:fld id="{98A582F9-5897-4507-AEF9-A8A228EE4AAB}" type="slidenum">
              <a:rPr lang="pt-BR" altLang="pt-BR">
                <a:solidFill>
                  <a:srgbClr val="000000"/>
                </a:solidFill>
                <a:latin typeface="Arial" charset="0"/>
                <a:ea typeface="+mn-ea"/>
                <a:cs typeface="Arial" charset="0"/>
              </a:rPr>
              <a:pPr defTabSz="914400">
                <a:lnSpc>
                  <a:spcPct val="100000"/>
                </a:lnSpc>
                <a:buClrTx/>
                <a:buSzTx/>
                <a:buFontTx/>
                <a:buNone/>
                <a:defRPr/>
              </a:pPr>
              <a:t>‹nº›</a:t>
            </a:fld>
            <a:endParaRPr lang="pt-BR" altLang="pt-BR">
              <a:solidFill>
                <a:srgbClr val="000000"/>
              </a:solidFill>
              <a:latin typeface="Arial" charset="0"/>
              <a:ea typeface="+mn-ea"/>
              <a:cs typeface="Arial" charset="0"/>
            </a:endParaRPr>
          </a:p>
        </p:txBody>
      </p:sp>
    </p:spTree>
    <p:extLst>
      <p:ext uri="{BB962C8B-B14F-4D97-AF65-F5344CB8AC3E}">
        <p14:creationId xmlns:p14="http://schemas.microsoft.com/office/powerpoint/2010/main" val="2068013364"/>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lnSpc>
                <a:spcPct val="100000"/>
              </a:lnSpc>
              <a:buClrTx/>
              <a:buSzTx/>
              <a:buFontTx/>
              <a:buNone/>
              <a:defRPr/>
            </a:pPr>
            <a:endParaRPr lang="pt-BR" altLang="pt-BR">
              <a:solidFill>
                <a:srgbClr val="000000"/>
              </a:solidFill>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lnSpc>
                <a:spcPct val="100000"/>
              </a:lnSpc>
              <a:buClrTx/>
              <a:buSzTx/>
              <a:buFontTx/>
              <a:buNone/>
              <a:defRPr/>
            </a:pPr>
            <a:fld id="{98A582F9-5897-4507-AEF9-A8A228EE4AAB}" type="slidenum">
              <a:rPr lang="pt-BR" altLang="pt-BR">
                <a:solidFill>
                  <a:srgbClr val="000000"/>
                </a:solidFill>
                <a:latin typeface="Arial" charset="0"/>
                <a:ea typeface="+mn-ea"/>
                <a:cs typeface="Arial" charset="0"/>
              </a:rPr>
              <a:pPr defTabSz="914400">
                <a:lnSpc>
                  <a:spcPct val="100000"/>
                </a:lnSpc>
                <a:buClrTx/>
                <a:buSzTx/>
                <a:buFontTx/>
                <a:buNone/>
                <a:defRPr/>
              </a:pPr>
              <a:t>‹nº›</a:t>
            </a:fld>
            <a:endParaRPr lang="pt-BR" altLang="pt-BR">
              <a:solidFill>
                <a:srgbClr val="000000"/>
              </a:solidFill>
              <a:latin typeface="Arial" charset="0"/>
              <a:ea typeface="+mn-ea"/>
              <a:cs typeface="Arial" charset="0"/>
            </a:endParaRPr>
          </a:p>
        </p:txBody>
      </p:sp>
    </p:spTree>
    <p:extLst>
      <p:ext uri="{BB962C8B-B14F-4D97-AF65-F5344CB8AC3E}">
        <p14:creationId xmlns:p14="http://schemas.microsoft.com/office/powerpoint/2010/main" val="663608096"/>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Conteúdo 1"/>
          <p:cNvSpPr>
            <a:spLocks noGrp="1"/>
          </p:cNvSpPr>
          <p:nvPr>
            <p:ph idx="1"/>
          </p:nvPr>
        </p:nvSpPr>
        <p:spPr>
          <a:xfrm>
            <a:off x="107950" y="2924944"/>
            <a:ext cx="8856663" cy="3240907"/>
          </a:xfrm>
        </p:spPr>
        <p:txBody>
          <a:bodyPr/>
          <a:lstStyle/>
          <a:p>
            <a:pPr algn="ctr"/>
            <a:r>
              <a:rPr lang="pt-BR" sz="4800" b="1" dirty="0" smtClean="0">
                <a:solidFill>
                  <a:srgbClr val="993300"/>
                </a:solidFill>
              </a:rPr>
              <a:t> 2° TRIMESTRE  DE  2018</a:t>
            </a:r>
          </a:p>
          <a:p>
            <a:pPr marL="0" indent="0">
              <a:buNone/>
            </a:pPr>
            <a:endParaRPr lang="pt-BR" sz="3600" b="1" dirty="0" smtClean="0">
              <a:solidFill>
                <a:srgbClr val="993300"/>
              </a:solidFill>
            </a:endParaRPr>
          </a:p>
          <a:p>
            <a:endParaRPr lang="pt-BR" sz="3600" b="1" dirty="0" smtClean="0">
              <a:solidFill>
                <a:srgbClr val="993300"/>
              </a:solidFill>
            </a:endParaRPr>
          </a:p>
          <a:p>
            <a:r>
              <a:rPr lang="pt-BR" sz="3600" b="1" dirty="0" smtClean="0">
                <a:solidFill>
                  <a:srgbClr val="993300"/>
                </a:solidFill>
              </a:rPr>
              <a:t>  </a:t>
            </a:r>
            <a:r>
              <a:rPr lang="pt-BR" sz="3600" b="1" dirty="0" smtClean="0">
                <a:solidFill>
                  <a:schemeClr val="tx1"/>
                </a:solidFill>
              </a:rPr>
              <a:t>Classes de Jovens e Adultos da EBD</a:t>
            </a:r>
          </a:p>
        </p:txBody>
      </p:sp>
      <p:sp>
        <p:nvSpPr>
          <p:cNvPr id="11267" name="Título 2"/>
          <p:cNvSpPr>
            <a:spLocks noGrp="1"/>
          </p:cNvSpPr>
          <p:nvPr>
            <p:ph type="title"/>
          </p:nvPr>
        </p:nvSpPr>
        <p:spPr/>
        <p:txBody>
          <a:bodyPr/>
          <a:lstStyle/>
          <a:p>
            <a:pPr lvl="0" defTabSz="449263" eaLnBrk="1" hangingPunct="1">
              <a:lnSpc>
                <a:spcPct val="93000"/>
              </a:lnSpc>
              <a:defRPr/>
            </a:pPr>
            <a:r>
              <a:rPr lang="en-GB" sz="4000" dirty="0">
                <a:solidFill>
                  <a:srgbClr val="000099"/>
                </a:solidFill>
                <a:latin typeface="Arial"/>
                <a:ea typeface="+mn-ea"/>
                <a:cs typeface="Arial"/>
              </a:rPr>
              <a:t>ESCOLA BÍBLICA DOMINICAL</a:t>
            </a:r>
          </a:p>
        </p:txBody>
      </p:sp>
    </p:spTree>
    <p:extLst>
      <p:ext uri="{BB962C8B-B14F-4D97-AF65-F5344CB8AC3E}">
        <p14:creationId xmlns:p14="http://schemas.microsoft.com/office/powerpoint/2010/main" val="134432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800294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8156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marL="0" marR="0" lvl="0" indent="0" defTabSz="914400" eaLnBrk="1" fontAlgn="auto" latinLnBrk="0" hangingPunct="1">
              <a:lnSpc>
                <a:spcPct val="100000"/>
              </a:lnSpc>
              <a:spcBef>
                <a:spcPts val="0"/>
              </a:spcBef>
              <a:spcAft>
                <a:spcPts val="0"/>
              </a:spcAft>
              <a:buClrTx/>
              <a:buSzTx/>
              <a:buFontTx/>
              <a:buNone/>
              <a:tabLst/>
              <a:defRPr/>
            </a:pPr>
            <a:r>
              <a:rPr lang="pt-BR" sz="2400" b="1" dirty="0">
                <a:solidFill>
                  <a:srgbClr val="993300"/>
                </a:solidFill>
                <a:latin typeface="Book Antiqua"/>
                <a:ea typeface="+mj-ea"/>
                <a:cs typeface="+mj-cs"/>
              </a:rPr>
              <a:t>	</a:t>
            </a:r>
            <a:r>
              <a:rPr lang="pt-BR" sz="2400" b="1" dirty="0">
                <a:solidFill>
                  <a:srgbClr val="006600"/>
                </a:solidFill>
                <a:latin typeface="Arial" charset="0"/>
                <a:ea typeface="Calibri"/>
                <a:cs typeface="Arial" charset="0"/>
              </a:rPr>
              <a:t>I – O SONHO DE NABUCODONOSOR </a:t>
            </a:r>
            <a:r>
              <a:rPr lang="pt-BR" sz="2400" b="1" dirty="0" smtClean="0">
                <a:solidFill>
                  <a:srgbClr val="006600"/>
                </a:solidFill>
                <a:latin typeface="Arial" charset="0"/>
                <a:ea typeface="Calibri"/>
                <a:cs typeface="Arial" charset="0"/>
              </a:rPr>
              <a:t> </a:t>
            </a:r>
            <a:endParaRPr lang="pt-BR" sz="2400" b="1" dirty="0">
              <a:solidFill>
                <a:srgbClr val="006600"/>
              </a:solidFill>
              <a:latin typeface="Arial" charset="0"/>
              <a:ea typeface="Calibri"/>
              <a:cs typeface="Arial" charset="0"/>
            </a:endParaRPr>
          </a:p>
        </p:txBody>
      </p:sp>
      <p:sp>
        <p:nvSpPr>
          <p:cNvPr id="2" name="CaixaDeTexto 1"/>
          <p:cNvSpPr txBox="1"/>
          <p:nvPr/>
        </p:nvSpPr>
        <p:spPr>
          <a:xfrm>
            <a:off x="464594" y="1988840"/>
            <a:ext cx="8136904" cy="4062651"/>
          </a:xfrm>
          <a:prstGeom prst="rect">
            <a:avLst/>
          </a:prstGeom>
          <a:noFill/>
          <a:ln w="28575">
            <a:solidFill>
              <a:srgbClr val="C00000"/>
            </a:solidFill>
          </a:ln>
        </p:spPr>
        <p:txBody>
          <a:bodyPr wrap="square" rtlCol="0">
            <a:spAutoFit/>
          </a:bodyPr>
          <a:lstStyle/>
          <a:p>
            <a:pPr algn="just">
              <a:lnSpc>
                <a:spcPct val="100000"/>
              </a:lnSpc>
            </a:pP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1- CONTEXTO HISTÓRICO </a:t>
            </a:r>
          </a:p>
          <a:p>
            <a:pPr algn="just">
              <a:lnSpc>
                <a:spcPct val="100000"/>
              </a:lnSpc>
            </a:pP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6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 </a:t>
            </a:r>
            <a:r>
              <a:rPr lang="pt-BR" sz="26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revelação divina feita a </a:t>
            </a:r>
            <a:r>
              <a:rPr lang="pt-BR" sz="26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Daniel </a:t>
            </a:r>
            <a:r>
              <a:rPr lang="pt-BR" sz="26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com respeito à sucessão dos reinos se deve a um sonho que teve Nabucodonosor, rei dos caldeus, e à sua persistência em querer saber exatamente como havia sido esse sonho e qual seria a sua interpretação. </a:t>
            </a:r>
            <a:r>
              <a:rPr lang="pt-BR" sz="26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Daniel </a:t>
            </a:r>
            <a:r>
              <a:rPr lang="pt-BR" sz="26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pede que se lhe dê uma chance de atender ao pedido do rei e, após os jovens hebreus buscarem </a:t>
            </a:r>
            <a:r>
              <a:rPr lang="pt-BR" sz="26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ao </a:t>
            </a:r>
            <a:r>
              <a:rPr lang="pt-BR" sz="26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Senhor, finalmente são revelados a Daniel o sonho e sua interpretação.</a:t>
            </a:r>
          </a:p>
        </p:txBody>
      </p:sp>
    </p:spTree>
    <p:extLst>
      <p:ext uri="{BB962C8B-B14F-4D97-AF65-F5344CB8AC3E}">
        <p14:creationId xmlns:p14="http://schemas.microsoft.com/office/powerpoint/2010/main" val="8796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43428" y="116632"/>
            <a:ext cx="8712968" cy="830997"/>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400" b="1" dirty="0" smtClean="0">
                <a:solidFill>
                  <a:srgbClr val="006600"/>
                </a:solidFill>
                <a:latin typeface="Arial" charset="0"/>
                <a:ea typeface="Calibri"/>
                <a:cs typeface="Arial" charset="0"/>
              </a:rPr>
              <a:t>	</a:t>
            </a:r>
            <a:r>
              <a:rPr lang="pt-BR" sz="2400" b="1" dirty="0">
                <a:solidFill>
                  <a:srgbClr val="006600"/>
                </a:solidFill>
                <a:latin typeface="Arial" charset="0"/>
                <a:ea typeface="Calibri"/>
                <a:cs typeface="Arial" charset="0"/>
              </a:rPr>
              <a:t>I – O SONHO DE NABUCODONOSOR </a:t>
            </a:r>
          </a:p>
        </p:txBody>
      </p:sp>
      <p:sp>
        <p:nvSpPr>
          <p:cNvPr id="2" name="CaixaDeTexto 1"/>
          <p:cNvSpPr txBox="1"/>
          <p:nvPr/>
        </p:nvSpPr>
        <p:spPr>
          <a:xfrm>
            <a:off x="449666" y="1124744"/>
            <a:ext cx="8136904" cy="5262979"/>
          </a:xfrm>
          <a:prstGeom prst="rect">
            <a:avLst/>
          </a:prstGeom>
          <a:noFill/>
          <a:ln w="28575">
            <a:solidFill>
              <a:srgbClr val="C00000"/>
            </a:solidFill>
          </a:ln>
        </p:spPr>
        <p:txBody>
          <a:bodyPr wrap="square" rtlCol="0">
            <a:spAutoFit/>
          </a:bodyPr>
          <a:lstStyle/>
          <a:p>
            <a:pPr algn="just">
              <a:lnSpc>
                <a:spcPct val="100000"/>
              </a:lnSpc>
            </a:pP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2.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O SONHO É REVELADO A DANIEL </a:t>
            </a:r>
          </a:p>
          <a:p>
            <a:pPr algn="just">
              <a:lnSpc>
                <a:spcPct val="100000"/>
              </a:lnSpc>
            </a:pP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Na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verdade, o sonho era uma resposta de Deus a uma pergunta que Nabucodonosor havia feito quanto ao que seria após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ele.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O sonho tratava, em linhas gerais, de uma estátua e uma pedra. A estátua, de grande altura e aspecto terrível, estava dividida em cinco partes, cada uma formada de um material diferente: a cabeça, de ouro; o peito e os braços, de prata; o ventre e as coxas, de cobre; as pernas, de ferro; e os pés, com os seus dedos, de ferro misturado com barro. Na segunda parte da visão,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uma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pedra, cortada sem mão, feria a estátua nos pés de ferro e de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barro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pulverizava toda a estátua que desaparecia levada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pelo vento. 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 pedra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se fazia um grande monte, que enchia toda a terra.</a:t>
            </a:r>
          </a:p>
        </p:txBody>
      </p:sp>
    </p:spTree>
    <p:extLst>
      <p:ext uri="{BB962C8B-B14F-4D97-AF65-F5344CB8AC3E}">
        <p14:creationId xmlns:p14="http://schemas.microsoft.com/office/powerpoint/2010/main" val="788714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sz="3600" b="1" smtClean="0">
                <a:solidFill>
                  <a:srgbClr val="9900CC"/>
                </a:solidFill>
              </a:rPr>
              <a:t>O  SONHO  DE  NABUCODONOSOR</a:t>
            </a:r>
          </a:p>
        </p:txBody>
      </p:sp>
      <p:pic>
        <p:nvPicPr>
          <p:cNvPr id="21507" name="Picture 3" descr="daniel2_estát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47950"/>
            <a:ext cx="81359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611188" y="2647950"/>
            <a:ext cx="4897437" cy="493713"/>
          </a:xfrm>
          <a:prstGeom prst="rect">
            <a:avLst/>
          </a:prstGeom>
          <a:solidFill>
            <a:schemeClr val="tx1"/>
          </a:solidFill>
          <a:ln w="127000">
            <a:solidFill>
              <a:schemeClr val="tx1"/>
            </a:solidFill>
            <a:miter lim="800000"/>
            <a:headEnd/>
            <a:tailEnd/>
          </a:ln>
        </p:spPr>
        <p:txBody>
          <a:bodyPr>
            <a:spAutoFit/>
          </a:bodyPr>
          <a:lstStyle/>
          <a:p>
            <a:pPr algn="ctr" defTabSz="914400">
              <a:lnSpc>
                <a:spcPct val="100000"/>
              </a:lnSpc>
              <a:buClrTx/>
              <a:buSzTx/>
              <a:buFontTx/>
              <a:buNone/>
            </a:pPr>
            <a:r>
              <a:rPr lang="pt-BR" sz="1800" b="1" smtClean="0">
                <a:solidFill>
                  <a:srgbClr val="FFFF00"/>
                </a:solidFill>
                <a:latin typeface="Arial" charset="0"/>
                <a:ea typeface="+mn-ea"/>
                <a:cs typeface="Arial" charset="0"/>
              </a:rPr>
              <a:t>Uma ilustração do sonho</a:t>
            </a:r>
          </a:p>
        </p:txBody>
      </p:sp>
      <p:sp>
        <p:nvSpPr>
          <p:cNvPr id="21509" name="Rectangle 5"/>
          <p:cNvSpPr>
            <a:spLocks noGrp="1" noChangeArrowheads="1"/>
          </p:cNvSpPr>
          <p:nvPr>
            <p:ph type="body" idx="1"/>
          </p:nvPr>
        </p:nvSpPr>
        <p:spPr>
          <a:xfrm>
            <a:off x="468313" y="1341438"/>
            <a:ext cx="8208962" cy="1225550"/>
          </a:xfrm>
          <a:noFill/>
        </p:spPr>
        <p:txBody>
          <a:bodyPr/>
          <a:lstStyle/>
          <a:p>
            <a:pPr eaLnBrk="1" hangingPunct="1">
              <a:lnSpc>
                <a:spcPct val="80000"/>
              </a:lnSpc>
            </a:pPr>
            <a:r>
              <a:rPr lang="pt-BR" sz="2400" smtClean="0">
                <a:solidFill>
                  <a:srgbClr val="0000CC"/>
                </a:solidFill>
              </a:rPr>
              <a:t>31  Tu, ó rei, estavas vendo, e eis aqui uma grande estátua; essa </a:t>
            </a:r>
            <a:r>
              <a:rPr lang="pt-BR" sz="2400" smtClean="0">
                <a:solidFill>
                  <a:srgbClr val="FF0000"/>
                </a:solidFill>
              </a:rPr>
              <a:t>estátua</a:t>
            </a:r>
            <a:r>
              <a:rPr lang="pt-BR" sz="2400" smtClean="0">
                <a:solidFill>
                  <a:srgbClr val="0000CC"/>
                </a:solidFill>
              </a:rPr>
              <a:t>, que era </a:t>
            </a:r>
            <a:r>
              <a:rPr lang="pt-BR" sz="2400" smtClean="0">
                <a:solidFill>
                  <a:srgbClr val="FF0000"/>
                </a:solidFill>
              </a:rPr>
              <a:t>grande</a:t>
            </a:r>
            <a:r>
              <a:rPr lang="pt-BR" sz="2400" smtClean="0">
                <a:solidFill>
                  <a:srgbClr val="0000CC"/>
                </a:solidFill>
              </a:rPr>
              <a:t>, e cujo esplendor era excelente, estava em pé diante de ti; e a sua vista era </a:t>
            </a:r>
            <a:r>
              <a:rPr lang="pt-BR" sz="2400" smtClean="0">
                <a:solidFill>
                  <a:srgbClr val="FF0000"/>
                </a:solidFill>
              </a:rPr>
              <a:t>terrível</a:t>
            </a:r>
            <a:r>
              <a:rPr lang="pt-BR" sz="2400" smtClean="0">
                <a:solidFill>
                  <a:srgbClr val="0000CC"/>
                </a:solidFill>
              </a:rPr>
              <a:t>.</a:t>
            </a:r>
          </a:p>
        </p:txBody>
      </p:sp>
    </p:spTree>
    <p:extLst>
      <p:ext uri="{BB962C8B-B14F-4D97-AF65-F5344CB8AC3E}">
        <p14:creationId xmlns:p14="http://schemas.microsoft.com/office/powerpoint/2010/main" val="322927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80029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0" y="1412776"/>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954107"/>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b="1" dirty="0">
                <a:solidFill>
                  <a:srgbClr val="993300"/>
                </a:solidFill>
                <a:latin typeface="Book Antiqua"/>
                <a:ea typeface="+mj-ea"/>
              </a:rPr>
              <a:t> </a:t>
            </a: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300" b="1" dirty="0" smtClean="0">
                <a:solidFill>
                  <a:srgbClr val="006600"/>
                </a:solidFill>
                <a:latin typeface="Arial" charset="0"/>
                <a:ea typeface="Calibri"/>
                <a:cs typeface="Arial" charset="0"/>
              </a:rPr>
              <a:t>	</a:t>
            </a:r>
            <a:r>
              <a:rPr lang="pt-BR" sz="2300" b="1" dirty="0">
                <a:solidFill>
                  <a:srgbClr val="006600"/>
                </a:solidFill>
                <a:latin typeface="Arial" charset="0"/>
                <a:ea typeface="Calibri"/>
                <a:cs typeface="Arial" charset="0"/>
              </a:rPr>
              <a:t>II – A INTERPRETAÇÃO DO SONHO </a:t>
            </a:r>
          </a:p>
        </p:txBody>
      </p:sp>
      <p:sp>
        <p:nvSpPr>
          <p:cNvPr id="2" name="CaixaDeTexto 1"/>
          <p:cNvSpPr txBox="1"/>
          <p:nvPr/>
        </p:nvSpPr>
        <p:spPr>
          <a:xfrm>
            <a:off x="379353" y="1484784"/>
            <a:ext cx="8136904" cy="4955203"/>
          </a:xfrm>
          <a:prstGeom prst="rect">
            <a:avLst/>
          </a:prstGeom>
          <a:noFill/>
          <a:ln w="28575">
            <a:solidFill>
              <a:srgbClr val="C00000"/>
            </a:solidFill>
          </a:ln>
        </p:spPr>
        <p:txBody>
          <a:bodyPr wrap="square" rtlCol="0">
            <a:spAutoFit/>
          </a:bodyPr>
          <a:lstStyle/>
          <a:p>
            <a:pPr algn="just">
              <a:lnSpc>
                <a:spcPct val="100000"/>
              </a:lnSpc>
            </a:pPr>
            <a:r>
              <a:rPr lang="pt-BR" sz="2400" dirty="0" smtClean="0">
                <a:solidFill>
                  <a:schemeClr val="tx1"/>
                </a:solidFill>
                <a:latin typeface="Georgia"/>
                <a:ea typeface="Times New Roman"/>
                <a:cs typeface="Times New Roman"/>
              </a:rPr>
              <a:t>1- AS PARTES E OS MATERIAIS DA ESTÁTUA </a:t>
            </a:r>
          </a:p>
          <a:p>
            <a:pPr algn="just">
              <a:lnSpc>
                <a:spcPct val="100000"/>
              </a:lnSpc>
            </a:pPr>
            <a:r>
              <a:rPr lang="pt-BR" sz="2400" dirty="0" smtClean="0">
                <a:solidFill>
                  <a:schemeClr val="tx1"/>
                </a:solidFill>
                <a:latin typeface="Georgia"/>
                <a:ea typeface="Times New Roman"/>
                <a:cs typeface="Times New Roman"/>
              </a:rPr>
              <a:t>	Pela </a:t>
            </a:r>
            <a:r>
              <a:rPr lang="pt-BR" sz="2400" dirty="0">
                <a:solidFill>
                  <a:schemeClr val="tx1"/>
                </a:solidFill>
                <a:latin typeface="Georgia"/>
                <a:ea typeface="Times New Roman"/>
                <a:cs typeface="Times New Roman"/>
              </a:rPr>
              <a:t>ordem do sonho, Daniel começa com a interpretação da estátua, em suas partes formadas de diferentes materiais. Primeiro, observamos, pelo uso das palavras “reis” e “reinos”, que cada parte da estátua simboliza um império deste mundo, um governo </a:t>
            </a:r>
            <a:r>
              <a:rPr lang="pt-BR" sz="2400" dirty="0" smtClean="0">
                <a:solidFill>
                  <a:schemeClr val="tx1"/>
                </a:solidFill>
                <a:latin typeface="Georgia"/>
                <a:ea typeface="Times New Roman"/>
                <a:cs typeface="Times New Roman"/>
              </a:rPr>
              <a:t>humano. </a:t>
            </a:r>
            <a:r>
              <a:rPr lang="pt-BR" sz="2400" dirty="0">
                <a:solidFill>
                  <a:schemeClr val="tx1"/>
                </a:solidFill>
                <a:latin typeface="Georgia"/>
                <a:ea typeface="Times New Roman"/>
                <a:cs typeface="Times New Roman"/>
              </a:rPr>
              <a:t>Segundo, esses </a:t>
            </a:r>
            <a:r>
              <a:rPr lang="pt-BR" sz="2400" dirty="0" smtClean="0">
                <a:solidFill>
                  <a:schemeClr val="tx1"/>
                </a:solidFill>
                <a:latin typeface="Georgia"/>
                <a:ea typeface="Times New Roman"/>
                <a:cs typeface="Times New Roman"/>
              </a:rPr>
              <a:t>cinco reinos </a:t>
            </a:r>
            <a:r>
              <a:rPr lang="pt-BR" sz="2400" dirty="0">
                <a:solidFill>
                  <a:schemeClr val="tx1"/>
                </a:solidFill>
                <a:latin typeface="Georgia"/>
                <a:ea typeface="Times New Roman"/>
                <a:cs typeface="Times New Roman"/>
              </a:rPr>
              <a:t>se sucederiam ao longo da história, a começar com o império babilônico, durante o qual havia sido dada esta revelação. E notamos ainda que os diferentes materiais que formavam as diferentes partes da estátua indicam que a nobreza desses impérios seria cada vez menor, antes de serem completamente destruídos</a:t>
            </a:r>
            <a:r>
              <a:rPr lang="pt-BR" sz="2800" dirty="0">
                <a:solidFill>
                  <a:schemeClr val="tx1"/>
                </a:solidFill>
                <a:latin typeface="Georgia"/>
                <a:ea typeface="Times New Roman"/>
                <a:cs typeface="Times New Roman"/>
              </a:rPr>
              <a:t>.</a:t>
            </a:r>
            <a:endParaRPr lang="pt-BR" sz="2000" dirty="0">
              <a:solidFill>
                <a:schemeClr val="tx1"/>
              </a:solidFill>
              <a:latin typeface="Georgia"/>
              <a:ea typeface="Times New Roman"/>
              <a:cs typeface="Times New Roman"/>
            </a:endParaRPr>
          </a:p>
        </p:txBody>
      </p:sp>
    </p:spTree>
    <p:extLst>
      <p:ext uri="{BB962C8B-B14F-4D97-AF65-F5344CB8AC3E}">
        <p14:creationId xmlns:p14="http://schemas.microsoft.com/office/powerpoint/2010/main" val="400344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0" y="1645642"/>
            <a:ext cx="8712968" cy="4879701"/>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366996" y="116631"/>
            <a:ext cx="8712968" cy="800219"/>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200" b="1" dirty="0">
                <a:solidFill>
                  <a:srgbClr val="993300"/>
                </a:solidFill>
                <a:latin typeface="Book Antiqua"/>
                <a:ea typeface="+mj-ea"/>
              </a:rPr>
              <a:t> </a:t>
            </a: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300" b="1" dirty="0">
                <a:solidFill>
                  <a:srgbClr val="006600"/>
                </a:solidFill>
                <a:latin typeface="Arial" charset="0"/>
                <a:ea typeface="Calibri"/>
                <a:cs typeface="Arial" charset="0"/>
              </a:rPr>
              <a:t>	II – A INTERPRETAÇÃO DO SONHO </a:t>
            </a:r>
          </a:p>
        </p:txBody>
      </p:sp>
      <p:sp>
        <p:nvSpPr>
          <p:cNvPr id="2" name="CaixaDeTexto 1"/>
          <p:cNvSpPr txBox="1"/>
          <p:nvPr/>
        </p:nvSpPr>
        <p:spPr>
          <a:xfrm>
            <a:off x="467544" y="1052736"/>
            <a:ext cx="8136904" cy="4801314"/>
          </a:xfrm>
          <a:prstGeom prst="rect">
            <a:avLst/>
          </a:prstGeom>
          <a:noFill/>
          <a:ln w="28575">
            <a:solidFill>
              <a:srgbClr val="C00000"/>
            </a:solidFill>
          </a:ln>
        </p:spPr>
        <p:txBody>
          <a:bodyPr wrap="square" rtlCol="0">
            <a:spAutoFit/>
          </a:bodyPr>
          <a:lstStyle/>
          <a:p>
            <a:pPr algn="just">
              <a:lnSpc>
                <a:spcPct val="100000"/>
              </a:lnSpc>
            </a:pPr>
            <a:r>
              <a:rPr lang="pt-BR" sz="2000" dirty="0">
                <a:solidFill>
                  <a:schemeClr val="tx1"/>
                </a:solidFill>
                <a:latin typeface="Georgia"/>
                <a:ea typeface="Times New Roman"/>
                <a:cs typeface="Times New Roman"/>
              </a:rPr>
              <a:t>2. A INTERPRETAÇÃO HISTÓRICA </a:t>
            </a:r>
            <a:r>
              <a:rPr lang="pt-BR" sz="2000" dirty="0" smtClean="0">
                <a:solidFill>
                  <a:schemeClr val="tx1"/>
                </a:solidFill>
                <a:latin typeface="Georgia"/>
                <a:ea typeface="Times New Roman"/>
                <a:cs typeface="Times New Roman"/>
              </a:rPr>
              <a:t>DA VISÃO 	</a:t>
            </a:r>
          </a:p>
          <a:p>
            <a:pPr algn="just">
              <a:lnSpc>
                <a:spcPct val="100000"/>
              </a:lnSpc>
            </a:pPr>
            <a:r>
              <a:rPr lang="pt-BR" sz="2000" dirty="0">
                <a:solidFill>
                  <a:schemeClr val="tx1"/>
                </a:solidFill>
                <a:latin typeface="Georgia"/>
                <a:ea typeface="Times New Roman"/>
                <a:cs typeface="Times New Roman"/>
              </a:rPr>
              <a:t>	</a:t>
            </a:r>
            <a:r>
              <a:rPr lang="pt-BR" sz="2200" dirty="0" smtClean="0">
                <a:solidFill>
                  <a:schemeClr val="tx1"/>
                </a:solidFill>
                <a:latin typeface="Georgia"/>
                <a:ea typeface="Times New Roman"/>
                <a:cs typeface="Times New Roman"/>
              </a:rPr>
              <a:t>Além da descrição clara </a:t>
            </a:r>
            <a:r>
              <a:rPr lang="pt-BR" sz="2200" dirty="0">
                <a:solidFill>
                  <a:schemeClr val="tx1"/>
                </a:solidFill>
                <a:latin typeface="Georgia"/>
                <a:ea typeface="Times New Roman"/>
                <a:cs typeface="Times New Roman"/>
              </a:rPr>
              <a:t>na interpretação dada por Daniel, </a:t>
            </a:r>
            <a:r>
              <a:rPr lang="pt-BR" sz="2200" dirty="0" smtClean="0">
                <a:solidFill>
                  <a:schemeClr val="tx1"/>
                </a:solidFill>
                <a:latin typeface="Georgia"/>
                <a:ea typeface="Times New Roman"/>
                <a:cs typeface="Times New Roman"/>
              </a:rPr>
              <a:t>recorrendo </a:t>
            </a:r>
            <a:r>
              <a:rPr lang="pt-BR" sz="2200" dirty="0">
                <a:solidFill>
                  <a:schemeClr val="tx1"/>
                </a:solidFill>
                <a:latin typeface="Georgia"/>
                <a:ea typeface="Times New Roman"/>
                <a:cs typeface="Times New Roman"/>
              </a:rPr>
              <a:t>à história bíblica posterior e à história </a:t>
            </a:r>
            <a:r>
              <a:rPr lang="pt-BR" sz="2200" dirty="0" smtClean="0">
                <a:solidFill>
                  <a:schemeClr val="tx1"/>
                </a:solidFill>
                <a:latin typeface="Georgia"/>
                <a:ea typeface="Times New Roman"/>
                <a:cs typeface="Times New Roman"/>
              </a:rPr>
              <a:t>secular, identificamos </a:t>
            </a:r>
            <a:r>
              <a:rPr lang="pt-BR" sz="2200" dirty="0">
                <a:solidFill>
                  <a:schemeClr val="tx1"/>
                </a:solidFill>
                <a:latin typeface="Georgia"/>
                <a:ea typeface="Times New Roman"/>
                <a:cs typeface="Times New Roman"/>
              </a:rPr>
              <a:t>exatamente </a:t>
            </a:r>
            <a:r>
              <a:rPr lang="pt-BR" sz="2200" dirty="0" smtClean="0">
                <a:solidFill>
                  <a:schemeClr val="tx1"/>
                </a:solidFill>
                <a:latin typeface="Georgia"/>
                <a:ea typeface="Times New Roman"/>
                <a:cs typeface="Times New Roman"/>
              </a:rPr>
              <a:t>esses reinos. </a:t>
            </a:r>
            <a:r>
              <a:rPr lang="pt-BR" sz="2200" dirty="0">
                <a:solidFill>
                  <a:schemeClr val="tx1"/>
                </a:solidFill>
                <a:latin typeface="Georgia"/>
                <a:ea typeface="Times New Roman"/>
                <a:cs typeface="Times New Roman"/>
              </a:rPr>
              <a:t>O primeiro (</a:t>
            </a:r>
            <a:r>
              <a:rPr lang="pt-BR" sz="2200" dirty="0">
                <a:solidFill>
                  <a:srgbClr val="0000CC"/>
                </a:solidFill>
                <a:latin typeface="Georgia"/>
                <a:ea typeface="Times New Roman"/>
                <a:cs typeface="Times New Roman"/>
              </a:rPr>
              <a:t>a cabeça de ouro</a:t>
            </a:r>
            <a:r>
              <a:rPr lang="pt-BR" sz="2200" dirty="0">
                <a:solidFill>
                  <a:schemeClr val="tx1"/>
                </a:solidFill>
                <a:latin typeface="Georgia"/>
                <a:ea typeface="Times New Roman"/>
                <a:cs typeface="Times New Roman"/>
              </a:rPr>
              <a:t>), é o próprio império dos caldeus (ou babilônico), tendo como seu maior e mais poderoso rei, </a:t>
            </a:r>
            <a:r>
              <a:rPr lang="pt-BR" sz="2200" dirty="0" smtClean="0">
                <a:solidFill>
                  <a:schemeClr val="tx1"/>
                </a:solidFill>
                <a:latin typeface="Georgia"/>
                <a:ea typeface="Times New Roman"/>
                <a:cs typeface="Times New Roman"/>
              </a:rPr>
              <a:t>Nabucodonosor. </a:t>
            </a:r>
            <a:r>
              <a:rPr lang="pt-BR" sz="2200" dirty="0">
                <a:solidFill>
                  <a:schemeClr val="tx1"/>
                </a:solidFill>
                <a:latin typeface="Georgia"/>
                <a:ea typeface="Times New Roman"/>
                <a:cs typeface="Times New Roman"/>
              </a:rPr>
              <a:t>Como nos informa o próprio livro de Daniel, o povo seguinte a que passou o domínio (</a:t>
            </a:r>
            <a:r>
              <a:rPr lang="pt-BR" sz="2200" dirty="0">
                <a:solidFill>
                  <a:srgbClr val="0000CC"/>
                </a:solidFill>
                <a:latin typeface="Georgia"/>
                <a:ea typeface="Times New Roman"/>
                <a:cs typeface="Times New Roman"/>
              </a:rPr>
              <a:t>o peito e os braços de prata</a:t>
            </a:r>
            <a:r>
              <a:rPr lang="pt-BR" sz="2200" dirty="0">
                <a:solidFill>
                  <a:schemeClr val="tx1"/>
                </a:solidFill>
                <a:latin typeface="Georgia"/>
                <a:ea typeface="Times New Roman"/>
                <a:cs typeface="Times New Roman"/>
              </a:rPr>
              <a:t>) foi o persa (ou medo-persa). </a:t>
            </a:r>
            <a:r>
              <a:rPr lang="pt-BR" sz="2200" dirty="0" smtClean="0">
                <a:solidFill>
                  <a:schemeClr val="tx1"/>
                </a:solidFill>
                <a:latin typeface="Georgia"/>
                <a:ea typeface="Times New Roman"/>
                <a:cs typeface="Times New Roman"/>
              </a:rPr>
              <a:t>Os </a:t>
            </a:r>
            <a:r>
              <a:rPr lang="pt-BR" sz="2200" dirty="0">
                <a:solidFill>
                  <a:schemeClr val="tx1"/>
                </a:solidFill>
                <a:latin typeface="Georgia"/>
                <a:ea typeface="Times New Roman"/>
                <a:cs typeface="Times New Roman"/>
              </a:rPr>
              <a:t>persas foram sucedidos pelos gregos (</a:t>
            </a:r>
            <a:r>
              <a:rPr lang="pt-BR" sz="2200" dirty="0">
                <a:solidFill>
                  <a:srgbClr val="0000CC"/>
                </a:solidFill>
                <a:latin typeface="Georgia"/>
                <a:ea typeface="Times New Roman"/>
                <a:cs typeface="Times New Roman"/>
              </a:rPr>
              <a:t>o ventre e coxas de cobre</a:t>
            </a:r>
            <a:r>
              <a:rPr lang="pt-BR" sz="2200" dirty="0">
                <a:solidFill>
                  <a:schemeClr val="tx1"/>
                </a:solidFill>
                <a:latin typeface="Georgia"/>
                <a:ea typeface="Times New Roman"/>
                <a:cs typeface="Times New Roman"/>
              </a:rPr>
              <a:t>), comandados por Alexandre o macedônio (ou o Grande</a:t>
            </a:r>
            <a:r>
              <a:rPr lang="pt-BR" sz="2200" dirty="0" smtClean="0">
                <a:solidFill>
                  <a:schemeClr val="tx1"/>
                </a:solidFill>
                <a:latin typeface="Georgia"/>
                <a:ea typeface="Times New Roman"/>
                <a:cs typeface="Times New Roman"/>
              </a:rPr>
              <a:t>), conquista grande </a:t>
            </a:r>
            <a:r>
              <a:rPr lang="pt-BR" sz="2200" dirty="0">
                <a:solidFill>
                  <a:schemeClr val="tx1"/>
                </a:solidFill>
                <a:latin typeface="Georgia"/>
                <a:ea typeface="Times New Roman"/>
                <a:cs typeface="Times New Roman"/>
              </a:rPr>
              <a:t>o domínio </a:t>
            </a:r>
            <a:r>
              <a:rPr lang="pt-BR" sz="2200" dirty="0" smtClean="0">
                <a:solidFill>
                  <a:schemeClr val="tx1"/>
                </a:solidFill>
                <a:latin typeface="Georgia"/>
                <a:ea typeface="Times New Roman"/>
                <a:cs typeface="Times New Roman"/>
              </a:rPr>
              <a:t>em </a:t>
            </a:r>
            <a:r>
              <a:rPr lang="pt-BR" sz="2200" dirty="0">
                <a:solidFill>
                  <a:schemeClr val="tx1"/>
                </a:solidFill>
                <a:latin typeface="Georgia"/>
                <a:ea typeface="Times New Roman"/>
                <a:cs typeface="Times New Roman"/>
              </a:rPr>
              <a:t>toda a </a:t>
            </a:r>
            <a:r>
              <a:rPr lang="pt-BR" sz="2200" dirty="0" smtClean="0">
                <a:solidFill>
                  <a:schemeClr val="tx1"/>
                </a:solidFill>
                <a:latin typeface="Georgia"/>
                <a:ea typeface="Times New Roman"/>
                <a:cs typeface="Times New Roman"/>
              </a:rPr>
              <a:t>terra,. </a:t>
            </a:r>
            <a:r>
              <a:rPr lang="pt-BR" sz="2200" dirty="0">
                <a:solidFill>
                  <a:schemeClr val="tx1"/>
                </a:solidFill>
                <a:latin typeface="Georgia"/>
                <a:ea typeface="Times New Roman"/>
                <a:cs typeface="Times New Roman"/>
              </a:rPr>
              <a:t>O quarto império (</a:t>
            </a:r>
            <a:r>
              <a:rPr lang="pt-BR" sz="2200" dirty="0">
                <a:solidFill>
                  <a:srgbClr val="0000CC"/>
                </a:solidFill>
                <a:latin typeface="Georgia"/>
                <a:ea typeface="Times New Roman"/>
                <a:cs typeface="Times New Roman"/>
              </a:rPr>
              <a:t>as pernas de ferro</a:t>
            </a:r>
            <a:r>
              <a:rPr lang="pt-BR" sz="2200" dirty="0">
                <a:solidFill>
                  <a:schemeClr val="tx1"/>
                </a:solidFill>
                <a:latin typeface="Georgia"/>
                <a:ea typeface="Times New Roman"/>
                <a:cs typeface="Times New Roman"/>
              </a:rPr>
              <a:t>) foi o romano, notório pelo seu poderio militar e pela severidade com que reprimia toda </a:t>
            </a:r>
            <a:r>
              <a:rPr lang="pt-BR" sz="2200" dirty="0" smtClean="0">
                <a:solidFill>
                  <a:schemeClr val="tx1"/>
                </a:solidFill>
                <a:latin typeface="Georgia"/>
                <a:ea typeface="Times New Roman"/>
                <a:cs typeface="Times New Roman"/>
              </a:rPr>
              <a:t>rebelião. </a:t>
            </a:r>
            <a:endParaRPr lang="pt-BR" sz="2200" dirty="0">
              <a:solidFill>
                <a:schemeClr val="tx1"/>
              </a:solidFill>
              <a:latin typeface="Georgia"/>
              <a:ea typeface="Times New Roman"/>
              <a:cs typeface="Times New Roman"/>
            </a:endParaRPr>
          </a:p>
        </p:txBody>
      </p:sp>
    </p:spTree>
    <p:extLst>
      <p:ext uri="{BB962C8B-B14F-4D97-AF65-F5344CB8AC3E}">
        <p14:creationId xmlns:p14="http://schemas.microsoft.com/office/powerpoint/2010/main" val="1290738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aniel2_estatua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773238"/>
            <a:ext cx="9144000" cy="4392612"/>
          </a:xfrm>
          <a:noFill/>
        </p:spPr>
      </p:pic>
      <p:sp>
        <p:nvSpPr>
          <p:cNvPr id="40963" name="Rectangle 3"/>
          <p:cNvSpPr>
            <a:spLocks noGrp="1" noChangeArrowheads="1"/>
          </p:cNvSpPr>
          <p:nvPr>
            <p:ph type="title"/>
          </p:nvPr>
        </p:nvSpPr>
        <p:spPr/>
        <p:txBody>
          <a:bodyPr/>
          <a:lstStyle/>
          <a:p>
            <a:pPr eaLnBrk="1" hangingPunct="1"/>
            <a:r>
              <a:rPr lang="pt-BR" sz="3600" b="1" smtClean="0"/>
              <a:t> </a:t>
            </a:r>
            <a:r>
              <a:rPr lang="pt-BR" sz="3600" b="1" smtClean="0">
                <a:solidFill>
                  <a:srgbClr val="990099"/>
                </a:solidFill>
              </a:rPr>
              <a:t>Os reinos representados na Estátua</a:t>
            </a:r>
          </a:p>
        </p:txBody>
      </p:sp>
      <p:sp>
        <p:nvSpPr>
          <p:cNvPr id="11268" name="Text Box 4"/>
          <p:cNvSpPr txBox="1">
            <a:spLocks noChangeArrowheads="1"/>
          </p:cNvSpPr>
          <p:nvPr/>
        </p:nvSpPr>
        <p:spPr bwMode="auto">
          <a:xfrm>
            <a:off x="107950" y="1916113"/>
            <a:ext cx="8135938" cy="427037"/>
          </a:xfrm>
          <a:prstGeom prst="rect">
            <a:avLst/>
          </a:prstGeom>
          <a:solidFill>
            <a:schemeClr val="tx1"/>
          </a:solidFill>
          <a:ln w="9525">
            <a:noFill/>
            <a:miter lim="800000"/>
            <a:headEnd/>
            <a:tailEnd/>
          </a:ln>
          <a:effectLst/>
        </p:spPr>
        <p:txBody>
          <a:bodyPr>
            <a:spAutoFit/>
          </a:bodyPr>
          <a:lstStyle/>
          <a:p>
            <a:pPr algn="ctr">
              <a:defRPr/>
            </a:pPr>
            <a:r>
              <a:rPr lang="pt-BR" sz="2200" b="1">
                <a:solidFill>
                  <a:srgbClr val="FFFF00"/>
                </a:solidFill>
              </a:rPr>
              <a:t>PARTES DA ESTÁTUA</a:t>
            </a:r>
            <a:r>
              <a:rPr lang="pt-BR" b="1">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 </a:t>
            </a:r>
          </a:p>
        </p:txBody>
      </p:sp>
      <p:sp>
        <p:nvSpPr>
          <p:cNvPr id="11270" name="Text Box 6"/>
          <p:cNvSpPr txBox="1">
            <a:spLocks noChangeArrowheads="1"/>
          </p:cNvSpPr>
          <p:nvPr/>
        </p:nvSpPr>
        <p:spPr bwMode="auto">
          <a:xfrm rot="10800000" flipV="1">
            <a:off x="6586538" y="4665663"/>
            <a:ext cx="2020887" cy="549275"/>
          </a:xfrm>
          <a:prstGeom prst="rect">
            <a:avLst/>
          </a:prstGeom>
          <a:solidFill>
            <a:srgbClr val="990000"/>
          </a:solidFill>
          <a:ln w="9525">
            <a:noFill/>
            <a:miter lim="800000"/>
            <a:headEnd/>
            <a:tailEnd/>
          </a:ln>
          <a:effectLst/>
        </p:spPr>
        <p:txBody>
          <a:bodyPr>
            <a:spAutoFit/>
          </a:bodyPr>
          <a:lstStyle/>
          <a:p>
            <a:pPr>
              <a:defRPr/>
            </a:pPr>
            <a:r>
              <a:rPr lang="pt-BR" sz="1500" b="1">
                <a:solidFill>
                  <a:schemeClr val="bg1"/>
                </a:solidFill>
              </a:rPr>
              <a:t>Império romano</a:t>
            </a:r>
          </a:p>
          <a:p>
            <a:pPr>
              <a:defRPr/>
            </a:pPr>
            <a:r>
              <a:rPr lang="pt-BR" sz="1500" b="1">
                <a:solidFill>
                  <a:schemeClr val="bg1"/>
                </a:solidFill>
              </a:rPr>
              <a:t>(168 a.C. – 1493)</a:t>
            </a:r>
            <a:endParaRPr lang="pt-BR" sz="1500" b="1">
              <a:solidFill>
                <a:srgbClr val="990000"/>
              </a:solidFill>
              <a:effectDag name="">
                <a:cont type="tree" name="">
                  <a:effect ref="fillLine"/>
                  <a:outerShdw dist="38100" dir="13500000" algn="br">
                    <a:srgbClr val="E54C4C"/>
                  </a:outerShdw>
                </a:cont>
                <a:cont type="tree" name="">
                  <a:effect ref="fillLine"/>
                  <a:outerShdw dist="38100" dir="2700000" algn="tl">
                    <a:srgbClr val="5B0000"/>
                  </a:outerShdw>
                </a:cont>
                <a:effect ref="fillLine"/>
              </a:effectDag>
            </a:endParaRPr>
          </a:p>
        </p:txBody>
      </p:sp>
      <p:sp>
        <p:nvSpPr>
          <p:cNvPr id="11271" name="Text Box 7"/>
          <p:cNvSpPr txBox="1">
            <a:spLocks noChangeArrowheads="1"/>
          </p:cNvSpPr>
          <p:nvPr/>
        </p:nvSpPr>
        <p:spPr bwMode="auto">
          <a:xfrm rot="10800000" flipV="1">
            <a:off x="6516688" y="5373688"/>
            <a:ext cx="2016125" cy="549275"/>
          </a:xfrm>
          <a:prstGeom prst="rect">
            <a:avLst/>
          </a:prstGeom>
          <a:solidFill>
            <a:srgbClr val="990000"/>
          </a:solidFill>
          <a:ln w="9525">
            <a:noFill/>
            <a:miter lim="800000"/>
            <a:headEnd/>
            <a:tailEnd/>
          </a:ln>
          <a:effectLst/>
        </p:spPr>
        <p:txBody>
          <a:bodyPr>
            <a:spAutoFit/>
          </a:bodyPr>
          <a:lstStyle/>
          <a:p>
            <a:pPr>
              <a:defRPr/>
            </a:pPr>
            <a:r>
              <a:rPr lang="pt-BR" sz="1500" b="1">
                <a:solidFill>
                  <a:schemeClr val="bg1"/>
                </a:solidFill>
              </a:rPr>
              <a:t>Último Império</a:t>
            </a:r>
          </a:p>
          <a:p>
            <a:pPr>
              <a:defRPr/>
            </a:pPr>
            <a:r>
              <a:rPr lang="pt-BR" sz="1500" b="1">
                <a:solidFill>
                  <a:schemeClr val="bg1"/>
                </a:solidFill>
              </a:rPr>
              <a:t>(1493  -  até hoje)</a:t>
            </a:r>
            <a:endParaRPr lang="pt-BR" sz="1500" b="1">
              <a:solidFill>
                <a:srgbClr val="990000"/>
              </a:solidFill>
              <a:effectDag name="">
                <a:cont type="tree" name="">
                  <a:effect ref="fillLine"/>
                  <a:outerShdw dist="38100" dir="13500000" algn="br">
                    <a:srgbClr val="E54C4C"/>
                  </a:outerShdw>
                </a:cont>
                <a:cont type="tree" name="">
                  <a:effect ref="fillLine"/>
                  <a:outerShdw dist="38100" dir="2700000" algn="tl">
                    <a:srgbClr val="5B0000"/>
                  </a:outerShdw>
                </a:cont>
                <a:effect ref="fillLine"/>
              </a:effectDag>
            </a:endParaRPr>
          </a:p>
        </p:txBody>
      </p:sp>
    </p:spTree>
    <p:extLst>
      <p:ext uri="{BB962C8B-B14F-4D97-AF65-F5344CB8AC3E}">
        <p14:creationId xmlns:p14="http://schemas.microsoft.com/office/powerpoint/2010/main" val="154908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66996" y="116632"/>
            <a:ext cx="8712968" cy="800219"/>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200" b="1" dirty="0">
                <a:solidFill>
                  <a:srgbClr val="993300"/>
                </a:solidFill>
                <a:latin typeface="Book Antiqua"/>
                <a:ea typeface="+mj-ea"/>
              </a:rPr>
              <a:t> </a:t>
            </a: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300" b="1" dirty="0">
                <a:solidFill>
                  <a:srgbClr val="006600"/>
                </a:solidFill>
                <a:latin typeface="Arial" charset="0"/>
                <a:ea typeface="Calibri"/>
                <a:cs typeface="Arial" charset="0"/>
              </a:rPr>
              <a:t>	II – A INTERPRETAÇÃO DO SONHO </a:t>
            </a:r>
          </a:p>
        </p:txBody>
      </p:sp>
      <p:sp>
        <p:nvSpPr>
          <p:cNvPr id="2" name="CaixaDeTexto 1"/>
          <p:cNvSpPr txBox="1"/>
          <p:nvPr/>
        </p:nvSpPr>
        <p:spPr>
          <a:xfrm>
            <a:off x="386189" y="1196752"/>
            <a:ext cx="8136904" cy="5247590"/>
          </a:xfrm>
          <a:prstGeom prst="rect">
            <a:avLst/>
          </a:prstGeom>
          <a:noFill/>
          <a:ln w="28575">
            <a:solidFill>
              <a:srgbClr val="C00000"/>
            </a:solidFill>
          </a:ln>
        </p:spPr>
        <p:txBody>
          <a:bodyPr wrap="square" rtlCol="0">
            <a:spAutoFit/>
          </a:bodyPr>
          <a:lstStyle/>
          <a:p>
            <a:pPr algn="just">
              <a:lnSpc>
                <a:spcPct val="100000"/>
              </a:lnSpc>
            </a:pPr>
            <a:r>
              <a:rPr lang="pt-BR" sz="2000" dirty="0">
                <a:solidFill>
                  <a:schemeClr val="tx1"/>
                </a:solidFill>
                <a:latin typeface="Georgia"/>
                <a:ea typeface="Times New Roman"/>
                <a:cs typeface="Times New Roman"/>
              </a:rPr>
              <a:t>3. O ÚLTIMO IMPÉRIO </a:t>
            </a:r>
            <a:r>
              <a:rPr lang="pt-BR" sz="2000" dirty="0" smtClean="0">
                <a:solidFill>
                  <a:schemeClr val="tx1"/>
                </a:solidFill>
                <a:latin typeface="Georgia"/>
                <a:ea typeface="Times New Roman"/>
                <a:cs typeface="Times New Roman"/>
              </a:rPr>
              <a:t>DESTE MUNDO </a:t>
            </a:r>
          </a:p>
          <a:p>
            <a:pPr algn="just">
              <a:lnSpc>
                <a:spcPct val="100000"/>
              </a:lnSpc>
            </a:pPr>
            <a:r>
              <a:rPr lang="pt-BR" sz="2000" dirty="0">
                <a:solidFill>
                  <a:schemeClr val="tx1"/>
                </a:solidFill>
                <a:latin typeface="Georgia"/>
                <a:ea typeface="Times New Roman"/>
                <a:cs typeface="Times New Roman"/>
              </a:rPr>
              <a:t>	</a:t>
            </a:r>
            <a:r>
              <a:rPr lang="pt-BR" sz="2100" dirty="0" smtClean="0">
                <a:solidFill>
                  <a:schemeClr val="tx1"/>
                </a:solidFill>
                <a:latin typeface="Georgia"/>
                <a:ea typeface="Times New Roman"/>
                <a:cs typeface="Times New Roman"/>
              </a:rPr>
              <a:t>Chamamos </a:t>
            </a:r>
            <a:r>
              <a:rPr lang="pt-BR" sz="2100" dirty="0">
                <a:solidFill>
                  <a:schemeClr val="tx1"/>
                </a:solidFill>
                <a:latin typeface="Georgia"/>
                <a:ea typeface="Times New Roman"/>
                <a:cs typeface="Times New Roman"/>
              </a:rPr>
              <a:t>a atenção para o império representado pelos pés com os dedos de ferro e de barro, que é o último na sucessão dos reinos deste mundo e, portanto, existirá até o fim. Sabe-se que, após a queda do Império Romano (no Ocidente, em 475 d.C. e, no Oriente, em 1453 d.C.), jamais se levantou outro império que dominasse o mundo conhecido de forma indisputada. Ao invés disso, diversos povos ou nações procuraram estabelecer o seu próprio domínio, de acordo com suas identidades étnicas e culturais, dando origem a uma multiplicidade de reinos, que atualmente denominamos de Estados-Nações. Existe algo de forte nesses pequenos reinos, porque ainda têm o poder das armas, da violência, da coerção, das leis. Mas, por outro lado, estão grandemente enfraquecidos por se basearem em acordos humanos que podem ser facilmente alterados pelas mais diversas circunstâncias políticas e históricas.</a:t>
            </a:r>
          </a:p>
        </p:txBody>
      </p:sp>
    </p:spTree>
    <p:extLst>
      <p:ext uri="{BB962C8B-B14F-4D97-AF65-F5344CB8AC3E}">
        <p14:creationId xmlns:p14="http://schemas.microsoft.com/office/powerpoint/2010/main" val="1671880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0" y="1412776"/>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954107"/>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b="1" dirty="0">
                <a:solidFill>
                  <a:srgbClr val="993300"/>
                </a:solidFill>
                <a:latin typeface="Book Antiqua"/>
                <a:ea typeface="+mj-ea"/>
              </a:rPr>
              <a:t> </a:t>
            </a: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300" b="1" dirty="0">
                <a:solidFill>
                  <a:srgbClr val="006600"/>
                </a:solidFill>
                <a:latin typeface="Arial" charset="0"/>
                <a:ea typeface="Calibri"/>
                <a:cs typeface="Arial" charset="0"/>
              </a:rPr>
              <a:t>	II – A INTERPRETAÇÃO DO SONHO </a:t>
            </a:r>
          </a:p>
        </p:txBody>
      </p:sp>
      <p:sp>
        <p:nvSpPr>
          <p:cNvPr id="2" name="CaixaDeTexto 1"/>
          <p:cNvSpPr txBox="1"/>
          <p:nvPr/>
        </p:nvSpPr>
        <p:spPr>
          <a:xfrm>
            <a:off x="395536" y="1412776"/>
            <a:ext cx="8136904" cy="5016758"/>
          </a:xfrm>
          <a:prstGeom prst="rect">
            <a:avLst/>
          </a:prstGeom>
          <a:noFill/>
          <a:ln w="28575">
            <a:solidFill>
              <a:srgbClr val="C00000"/>
            </a:solidFill>
          </a:ln>
        </p:spPr>
        <p:txBody>
          <a:bodyPr wrap="square" rtlCol="0">
            <a:spAutoFit/>
          </a:bodyPr>
          <a:lstStyle/>
          <a:p>
            <a:pPr algn="just">
              <a:lnSpc>
                <a:spcPct val="100000"/>
              </a:lnSpc>
            </a:pPr>
            <a:r>
              <a:rPr lang="pt-BR" sz="2000" dirty="0">
                <a:solidFill>
                  <a:schemeClr val="tx1"/>
                </a:solidFill>
                <a:latin typeface="Georgia"/>
                <a:ea typeface="Times New Roman"/>
                <a:cs typeface="Times New Roman"/>
              </a:rPr>
              <a:t>4. A PEDRA </a:t>
            </a:r>
            <a:r>
              <a:rPr lang="pt-BR" sz="2000" dirty="0" smtClean="0">
                <a:solidFill>
                  <a:schemeClr val="tx1"/>
                </a:solidFill>
                <a:latin typeface="Georgia"/>
                <a:ea typeface="Times New Roman"/>
                <a:cs typeface="Times New Roman"/>
              </a:rPr>
              <a:t>E A SUA INTERPRETAÇÃO </a:t>
            </a:r>
          </a:p>
          <a:p>
            <a:pPr algn="just">
              <a:lnSpc>
                <a:spcPct val="100000"/>
              </a:lnSpc>
            </a:pPr>
            <a:r>
              <a:rPr lang="pt-BR" sz="2000" dirty="0">
                <a:solidFill>
                  <a:schemeClr val="tx1"/>
                </a:solidFill>
                <a:latin typeface="Georgia"/>
                <a:ea typeface="Times New Roman"/>
                <a:cs typeface="Times New Roman"/>
              </a:rPr>
              <a:t>	</a:t>
            </a:r>
            <a:r>
              <a:rPr lang="pt-BR" sz="2000" dirty="0" smtClean="0">
                <a:solidFill>
                  <a:schemeClr val="tx1"/>
                </a:solidFill>
                <a:latin typeface="Georgia"/>
                <a:ea typeface="Times New Roman"/>
                <a:cs typeface="Times New Roman"/>
              </a:rPr>
              <a:t>A </a:t>
            </a:r>
            <a:r>
              <a:rPr lang="pt-BR" sz="2000" dirty="0">
                <a:solidFill>
                  <a:schemeClr val="tx1"/>
                </a:solidFill>
                <a:latin typeface="Georgia"/>
                <a:ea typeface="Times New Roman"/>
                <a:cs typeface="Times New Roman"/>
              </a:rPr>
              <a:t>pedra, por sua vez, também representa um reino, mas, em contraste com os reinos terrestres e humanos, esse reino jamais será destruído, e não passará a outro povo. Não entra na sucessão dos reinos representados pela estátua, mas se estabelece de forma independente “</a:t>
            </a:r>
            <a:r>
              <a:rPr lang="pt-BR" sz="2000" dirty="0">
                <a:solidFill>
                  <a:srgbClr val="0000CC"/>
                </a:solidFill>
                <a:latin typeface="Georgia"/>
                <a:ea typeface="Times New Roman"/>
                <a:cs typeface="Times New Roman"/>
              </a:rPr>
              <a:t>nos dias desses reis</a:t>
            </a:r>
            <a:r>
              <a:rPr lang="pt-BR" sz="2000" dirty="0">
                <a:solidFill>
                  <a:schemeClr val="tx1"/>
                </a:solidFill>
                <a:latin typeface="Georgia"/>
                <a:ea typeface="Times New Roman"/>
                <a:cs typeface="Times New Roman"/>
              </a:rPr>
              <a:t>”, ou seja, no tempo em que estes governos estão se sucedendo na terra. A glória desse reino começa pequena e de forma simples como uma pedra, mas no fim se torna como um monte que enche toda a terra. É o reino de Deus que, embora presente entre os homens, não é deste mundo e nada tem de </a:t>
            </a:r>
            <a:r>
              <a:rPr lang="pt-BR" sz="2000" dirty="0" smtClean="0">
                <a:solidFill>
                  <a:schemeClr val="tx1"/>
                </a:solidFill>
                <a:latin typeface="Georgia"/>
                <a:ea typeface="Times New Roman"/>
                <a:cs typeface="Times New Roman"/>
              </a:rPr>
              <a:t>terreno. </a:t>
            </a:r>
            <a:r>
              <a:rPr lang="pt-BR" sz="2000" dirty="0">
                <a:solidFill>
                  <a:schemeClr val="tx1"/>
                </a:solidFill>
                <a:latin typeface="Georgia"/>
                <a:ea typeface="Times New Roman"/>
                <a:cs typeface="Times New Roman"/>
              </a:rPr>
              <a:t>Nele só entram os que são trazidos por </a:t>
            </a:r>
            <a:r>
              <a:rPr lang="pt-BR" sz="2000" dirty="0" smtClean="0">
                <a:solidFill>
                  <a:schemeClr val="tx1"/>
                </a:solidFill>
                <a:latin typeface="Georgia"/>
                <a:ea typeface="Times New Roman"/>
                <a:cs typeface="Times New Roman"/>
              </a:rPr>
              <a:t>Deus. </a:t>
            </a:r>
            <a:r>
              <a:rPr lang="pt-BR" sz="2000" dirty="0">
                <a:solidFill>
                  <a:schemeClr val="tx1"/>
                </a:solidFill>
                <a:latin typeface="Georgia"/>
                <a:ea typeface="Times New Roman"/>
                <a:cs typeface="Times New Roman"/>
              </a:rPr>
              <a:t>Embora sem aparência </a:t>
            </a:r>
            <a:r>
              <a:rPr lang="pt-BR" sz="2000" dirty="0" smtClean="0">
                <a:solidFill>
                  <a:schemeClr val="tx1"/>
                </a:solidFill>
                <a:latin typeface="Georgia"/>
                <a:ea typeface="Times New Roman"/>
                <a:cs typeface="Times New Roman"/>
              </a:rPr>
              <a:t>exterior, </a:t>
            </a:r>
            <a:r>
              <a:rPr lang="pt-BR" sz="2000" dirty="0">
                <a:solidFill>
                  <a:schemeClr val="tx1"/>
                </a:solidFill>
                <a:latin typeface="Georgia"/>
                <a:ea typeface="Times New Roman"/>
                <a:cs typeface="Times New Roman"/>
              </a:rPr>
              <a:t>é um reino cuja grandeza e glória aumentarão mais e mais até a sua plena manifestação na vinda de Cristo e na destruição final dos reinos deste </a:t>
            </a:r>
            <a:r>
              <a:rPr lang="pt-BR" sz="2000" dirty="0" smtClean="0">
                <a:solidFill>
                  <a:schemeClr val="tx1"/>
                </a:solidFill>
                <a:latin typeface="Georgia"/>
                <a:ea typeface="Times New Roman"/>
                <a:cs typeface="Times New Roman"/>
              </a:rPr>
              <a:t>mundo. </a:t>
            </a:r>
            <a:r>
              <a:rPr lang="pt-BR" sz="2000" dirty="0">
                <a:solidFill>
                  <a:schemeClr val="tx1"/>
                </a:solidFill>
                <a:latin typeface="Georgia"/>
                <a:ea typeface="Times New Roman"/>
                <a:cs typeface="Times New Roman"/>
              </a:rPr>
              <a:t>A base deste reino é a pessoa do seu próprio Rei, Cristo Jesus, identificado como a pedra eleita por </a:t>
            </a:r>
            <a:r>
              <a:rPr lang="pt-BR" sz="2000" dirty="0" smtClean="0">
                <a:solidFill>
                  <a:schemeClr val="tx1"/>
                </a:solidFill>
                <a:latin typeface="Georgia"/>
                <a:ea typeface="Times New Roman"/>
                <a:cs typeface="Times New Roman"/>
              </a:rPr>
              <a:t>Deus.</a:t>
            </a:r>
            <a:r>
              <a:rPr lang="pt-BR" sz="1100" dirty="0" smtClean="0">
                <a:solidFill>
                  <a:schemeClr val="tx1"/>
                </a:solidFill>
                <a:latin typeface="Georgia"/>
                <a:ea typeface="Times New Roman"/>
                <a:cs typeface="Times New Roman"/>
              </a:rPr>
              <a:t> (</a:t>
            </a:r>
            <a:r>
              <a:rPr lang="pt-BR" sz="1100" dirty="0" err="1">
                <a:solidFill>
                  <a:srgbClr val="0000CC"/>
                </a:solidFill>
                <a:latin typeface="Georgia"/>
                <a:ea typeface="Times New Roman"/>
                <a:cs typeface="Times New Roman"/>
              </a:rPr>
              <a:t>Lc</a:t>
            </a:r>
            <a:r>
              <a:rPr lang="pt-BR" sz="1100" dirty="0">
                <a:solidFill>
                  <a:srgbClr val="0000CC"/>
                </a:solidFill>
                <a:latin typeface="Georgia"/>
                <a:ea typeface="Times New Roman"/>
                <a:cs typeface="Times New Roman"/>
              </a:rPr>
              <a:t> </a:t>
            </a:r>
            <a:r>
              <a:rPr lang="pt-BR" sz="1100" dirty="0" smtClean="0">
                <a:solidFill>
                  <a:srgbClr val="0000CC"/>
                </a:solidFill>
                <a:latin typeface="Georgia"/>
                <a:ea typeface="Times New Roman"/>
                <a:cs typeface="Times New Roman"/>
              </a:rPr>
              <a:t>17.20-21; </a:t>
            </a:r>
            <a:r>
              <a:rPr lang="pt-BR" sz="1100" dirty="0">
                <a:solidFill>
                  <a:srgbClr val="0000CC"/>
                </a:solidFill>
                <a:latin typeface="Georgia"/>
                <a:ea typeface="Times New Roman"/>
                <a:cs typeface="Times New Roman"/>
              </a:rPr>
              <a:t>1 </a:t>
            </a:r>
            <a:r>
              <a:rPr lang="pt-BR" sz="1100" dirty="0" err="1">
                <a:solidFill>
                  <a:srgbClr val="0000CC"/>
                </a:solidFill>
                <a:latin typeface="Georgia"/>
                <a:ea typeface="Times New Roman"/>
                <a:cs typeface="Times New Roman"/>
              </a:rPr>
              <a:t>Co</a:t>
            </a:r>
            <a:r>
              <a:rPr lang="pt-BR" sz="1100" dirty="0">
                <a:solidFill>
                  <a:srgbClr val="0000CC"/>
                </a:solidFill>
                <a:latin typeface="Georgia"/>
                <a:ea typeface="Times New Roman"/>
                <a:cs typeface="Times New Roman"/>
              </a:rPr>
              <a:t> </a:t>
            </a:r>
            <a:r>
              <a:rPr lang="pt-BR" sz="1100" dirty="0" smtClean="0">
                <a:solidFill>
                  <a:srgbClr val="0000CC"/>
                </a:solidFill>
                <a:latin typeface="Georgia"/>
                <a:ea typeface="Times New Roman"/>
                <a:cs typeface="Times New Roman"/>
              </a:rPr>
              <a:t>15.24-28; 1 </a:t>
            </a:r>
            <a:r>
              <a:rPr lang="pt-BR" sz="1100" dirty="0" err="1">
                <a:solidFill>
                  <a:srgbClr val="0000CC"/>
                </a:solidFill>
                <a:latin typeface="Georgia"/>
                <a:ea typeface="Times New Roman"/>
                <a:cs typeface="Times New Roman"/>
              </a:rPr>
              <a:t>Pe</a:t>
            </a:r>
            <a:r>
              <a:rPr lang="pt-BR" sz="1100" dirty="0">
                <a:solidFill>
                  <a:srgbClr val="0000CC"/>
                </a:solidFill>
                <a:latin typeface="Georgia"/>
                <a:ea typeface="Times New Roman"/>
                <a:cs typeface="Times New Roman"/>
              </a:rPr>
              <a:t> 2.4-6</a:t>
            </a:r>
            <a:r>
              <a:rPr lang="pt-BR" sz="1100" dirty="0">
                <a:solidFill>
                  <a:schemeClr val="tx1"/>
                </a:solidFill>
                <a:latin typeface="Georgia"/>
                <a:ea typeface="Times New Roman"/>
                <a:cs typeface="Times New Roman"/>
              </a:rPr>
              <a:t>).</a:t>
            </a:r>
          </a:p>
        </p:txBody>
      </p:sp>
    </p:spTree>
    <p:extLst>
      <p:ext uri="{BB962C8B-B14F-4D97-AF65-F5344CB8AC3E}">
        <p14:creationId xmlns:p14="http://schemas.microsoft.com/office/powerpoint/2010/main" val="129073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ttp://1.bp.blogspot.com/-a89qtty730Q/T7790wCE-lI/AAAAAAAABkQ/tLB7DsZXYa8/s1600/meia+noite+1.jpg"/>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06092" y="-891480"/>
            <a:ext cx="8514580" cy="7749480"/>
          </a:xfrm>
          <a:prstGeom prst="rect">
            <a:avLst/>
          </a:prstGeom>
          <a:noFill/>
          <a:ln>
            <a:noFill/>
          </a:ln>
        </p:spPr>
      </p:pic>
      <p:pic>
        <p:nvPicPr>
          <p:cNvPr id="50179" name="Imagem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1450"/>
            <a:ext cx="431958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m 6"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l="9367" b="20923"/>
          <a:stretch>
            <a:fillRect/>
          </a:stretch>
        </p:blipFill>
        <p:spPr bwMode="auto">
          <a:xfrm>
            <a:off x="4211638" y="3357563"/>
            <a:ext cx="4932362"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m 5"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l="11806" b="17813"/>
          <a:stretch>
            <a:fillRect/>
          </a:stretch>
        </p:blipFill>
        <p:spPr bwMode="auto">
          <a:xfrm>
            <a:off x="-396875" y="3357563"/>
            <a:ext cx="46085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1331913" y="2420888"/>
            <a:ext cx="7196137" cy="1541512"/>
          </a:xfrm>
          <a:solidFill>
            <a:schemeClr val="tx2">
              <a:lumMod val="60000"/>
              <a:lumOff val="40000"/>
            </a:schemeClr>
          </a:solidFill>
          <a:ln w="57150">
            <a:solidFill>
              <a:srgbClr val="00B0F0"/>
            </a:solidFill>
          </a:ln>
        </p:spPr>
        <p:txBody>
          <a:bodyPr rtlCol="0">
            <a:noAutofit/>
          </a:bodyPr>
          <a:lstStyle/>
          <a:p>
            <a:pPr fontAlgn="auto">
              <a:spcAft>
                <a:spcPts val="0"/>
              </a:spcAft>
              <a:defRPr/>
            </a:pPr>
            <a:r>
              <a:rPr lang="pt-BR" altLang="pt-BR" sz="2800" i="0" dirty="0">
                <a:solidFill>
                  <a:srgbClr val="C00000"/>
                </a:solidFill>
                <a:latin typeface="Arial Rounded MT Bold" pitchFamily="34" charset="0"/>
              </a:rPr>
              <a:t>2° TRIMESTRE  DE  2018</a:t>
            </a:r>
            <a:r>
              <a:rPr lang="pt-BR" altLang="pt-BR" sz="2800" i="0" dirty="0">
                <a:solidFill>
                  <a:schemeClr val="bg1"/>
                </a:solidFill>
                <a:latin typeface="Arial Rounded MT Bold" pitchFamily="34" charset="0"/>
              </a:rPr>
              <a:t/>
            </a:r>
            <a:br>
              <a:rPr lang="pt-BR" altLang="pt-BR" sz="2800" i="0" dirty="0">
                <a:solidFill>
                  <a:schemeClr val="bg1"/>
                </a:solidFill>
                <a:latin typeface="Arial Rounded MT Bold" pitchFamily="34" charset="0"/>
              </a:rPr>
            </a:br>
            <a:r>
              <a:rPr lang="pt-BR" altLang="pt-BR" sz="1000" i="0" dirty="0" smtClean="0">
                <a:solidFill>
                  <a:schemeClr val="bg1"/>
                </a:solidFill>
                <a:latin typeface="Arial Rounded MT Bold" pitchFamily="34" charset="0"/>
              </a:rPr>
              <a:t/>
            </a:r>
            <a:br>
              <a:rPr lang="pt-BR" altLang="pt-BR" sz="1000" i="0" dirty="0" smtClean="0">
                <a:solidFill>
                  <a:schemeClr val="bg1"/>
                </a:solidFill>
                <a:latin typeface="Arial Rounded MT Bold" pitchFamily="34" charset="0"/>
              </a:rPr>
            </a:br>
            <a:r>
              <a:rPr lang="pt-BR" altLang="pt-BR" sz="4400" dirty="0" smtClean="0">
                <a:solidFill>
                  <a:schemeClr val="bg1"/>
                </a:solidFill>
                <a:latin typeface="Arial Rounded MT Bold" pitchFamily="34" charset="0"/>
              </a:rPr>
              <a:t>ESCATOLOGIA</a:t>
            </a:r>
          </a:p>
        </p:txBody>
      </p:sp>
    </p:spTree>
    <p:extLst>
      <p:ext uri="{BB962C8B-B14F-4D97-AF65-F5344CB8AC3E}">
        <p14:creationId xmlns:p14="http://schemas.microsoft.com/office/powerpoint/2010/main" val="285514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106"/>
          </a:xfrm>
        </p:spPr>
        <p:txBody>
          <a:bodyPr/>
          <a:lstStyle/>
          <a:p>
            <a:pPr eaLnBrk="1" hangingPunct="1"/>
            <a:r>
              <a:rPr lang="pt-BR" sz="3900" b="1" dirty="0" smtClean="0">
                <a:solidFill>
                  <a:srgbClr val="FF0000"/>
                </a:solidFill>
              </a:rPr>
              <a:t>A   PEDRA  _  SE FAZ UM MONTE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6769218"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604845" y="4653135"/>
            <a:ext cx="7632848" cy="182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eaLnBrk="1" hangingPunct="1">
              <a:lnSpc>
                <a:spcPct val="80000"/>
              </a:lnSpc>
              <a:buClrTx/>
              <a:buSzTx/>
              <a:buFontTx/>
              <a:buNone/>
            </a:pPr>
            <a:r>
              <a:rPr lang="pt-BR" sz="2000" dirty="0" smtClean="0">
                <a:solidFill>
                  <a:srgbClr val="0000CC"/>
                </a:solidFill>
              </a:rPr>
              <a:t>34  Estavas vendo isso, quando </a:t>
            </a:r>
            <a:r>
              <a:rPr lang="pt-BR" sz="2000" b="1" dirty="0" smtClean="0">
                <a:solidFill>
                  <a:srgbClr val="996600"/>
                </a:solidFill>
              </a:rPr>
              <a:t>uma pedra</a:t>
            </a:r>
            <a:r>
              <a:rPr lang="pt-BR" sz="2000" dirty="0" smtClean="0">
                <a:solidFill>
                  <a:srgbClr val="0000CC"/>
                </a:solidFill>
              </a:rPr>
              <a:t> foi cortada, sem mão, a qual </a:t>
            </a:r>
            <a:r>
              <a:rPr lang="pt-BR" sz="2000" b="1" dirty="0" smtClean="0">
                <a:solidFill>
                  <a:srgbClr val="996600"/>
                </a:solidFill>
              </a:rPr>
              <a:t>feriu a estátua</a:t>
            </a:r>
            <a:r>
              <a:rPr lang="pt-BR" sz="2000" dirty="0" smtClean="0">
                <a:solidFill>
                  <a:srgbClr val="0000CC"/>
                </a:solidFill>
              </a:rPr>
              <a:t> nos pés de ferro e de barro e os esmiuçou.    35  Então, foi juntamente esmiuçado o ferro, o barro, o cobre, a prata e o ouro, os quais se fizeram como a pragana das eiras no estio, e o vento os levou, e não se achou lugar algum para eles; mas </a:t>
            </a:r>
            <a:r>
              <a:rPr lang="pt-BR" sz="2000" dirty="0" smtClean="0">
                <a:solidFill>
                  <a:srgbClr val="FF0000"/>
                </a:solidFill>
              </a:rPr>
              <a:t>a pedra que feriu a estátua se fez um grande monte e encheu toda a terra</a:t>
            </a:r>
            <a:r>
              <a:rPr lang="pt-BR" sz="2000" dirty="0" smtClean="0">
                <a:solidFill>
                  <a:srgbClr val="0000CC"/>
                </a:solidFill>
              </a:rPr>
              <a:t>.</a:t>
            </a:r>
          </a:p>
        </p:txBody>
      </p:sp>
    </p:spTree>
    <p:extLst>
      <p:ext uri="{BB962C8B-B14F-4D97-AF65-F5344CB8AC3E}">
        <p14:creationId xmlns:p14="http://schemas.microsoft.com/office/powerpoint/2010/main" val="3871898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467544" y="404664"/>
            <a:ext cx="8352928" cy="6192688"/>
          </a:xfrm>
          <a:prstGeom prst="rect">
            <a:avLst/>
          </a:prstGeom>
          <a:ln w="28575">
            <a:solidFill>
              <a:srgbClr val="00B0F0"/>
            </a:solidFill>
          </a:ln>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2500" dirty="0" err="1" smtClean="0">
                <a:solidFill>
                  <a:srgbClr val="0000CC"/>
                </a:solidFill>
                <a:latin typeface="Arial" charset="0"/>
                <a:ea typeface="Calibri"/>
                <a:cs typeface="Arial" charset="0"/>
              </a:rPr>
              <a:t>Lc</a:t>
            </a:r>
            <a:r>
              <a:rPr lang="pt-BR" sz="2500" dirty="0" smtClean="0">
                <a:solidFill>
                  <a:srgbClr val="0000CC"/>
                </a:solidFill>
                <a:latin typeface="Arial" charset="0"/>
                <a:ea typeface="Calibri"/>
                <a:cs typeface="Arial" charset="0"/>
              </a:rPr>
              <a:t> 17</a:t>
            </a:r>
            <a:r>
              <a:rPr lang="pt-BR" sz="2500" dirty="0">
                <a:solidFill>
                  <a:srgbClr val="0000CC"/>
                </a:solidFill>
                <a:latin typeface="Arial" charset="0"/>
                <a:ea typeface="Calibri"/>
                <a:cs typeface="Arial" charset="0"/>
              </a:rPr>
              <a:t>. 20 </a:t>
            </a:r>
            <a:r>
              <a:rPr lang="pt-BR" sz="2500" dirty="0" smtClean="0">
                <a:solidFill>
                  <a:srgbClr val="0000CC"/>
                </a:solidFill>
                <a:latin typeface="Arial" charset="0"/>
                <a:ea typeface="Calibri"/>
                <a:cs typeface="Arial" charset="0"/>
              </a:rPr>
              <a:t> </a:t>
            </a:r>
            <a:r>
              <a:rPr lang="pt-BR" sz="2500" dirty="0">
                <a:solidFill>
                  <a:srgbClr val="0000CC"/>
                </a:solidFill>
                <a:latin typeface="Arial" charset="0"/>
                <a:ea typeface="Calibri"/>
                <a:cs typeface="Arial" charset="0"/>
              </a:rPr>
              <a:t>E, interrogado pelos fariseus sobre quando havia de vir o Reino de Deus, respondeu-lhes e disse: O Reino de Deus não vem com aparência exterior</a:t>
            </a:r>
            <a:r>
              <a:rPr lang="pt-BR" sz="2500" dirty="0" smtClean="0">
                <a:solidFill>
                  <a:srgbClr val="0000CC"/>
                </a:solidFill>
                <a:latin typeface="Arial" charset="0"/>
                <a:ea typeface="Calibri"/>
                <a:cs typeface="Arial" charset="0"/>
              </a:rPr>
              <a:t>.    21  Nem </a:t>
            </a:r>
            <a:r>
              <a:rPr lang="pt-BR" sz="2500" dirty="0">
                <a:solidFill>
                  <a:srgbClr val="0000CC"/>
                </a:solidFill>
                <a:latin typeface="Arial" charset="0"/>
                <a:ea typeface="Calibri"/>
                <a:cs typeface="Arial" charset="0"/>
              </a:rPr>
              <a:t>dirão: Ei-lo aqui! Ou: Ei-lo ali! Porque eis que o Reino de Deus está entre vós</a:t>
            </a:r>
            <a:r>
              <a:rPr lang="pt-BR" sz="2500" dirty="0" smtClean="0">
                <a:solidFill>
                  <a:srgbClr val="0000CC"/>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sz="2500" dirty="0" smtClean="0">
                <a:solidFill>
                  <a:srgbClr val="9900CC"/>
                </a:solidFill>
                <a:latin typeface="Arial" charset="0"/>
                <a:ea typeface="Calibri"/>
                <a:cs typeface="Arial" charset="0"/>
              </a:rPr>
              <a:t>1 </a:t>
            </a:r>
            <a:r>
              <a:rPr lang="pt-BR" sz="2500" dirty="0" err="1">
                <a:solidFill>
                  <a:srgbClr val="9900CC"/>
                </a:solidFill>
                <a:latin typeface="Arial" charset="0"/>
                <a:ea typeface="Calibri"/>
                <a:cs typeface="Arial" charset="0"/>
              </a:rPr>
              <a:t>Pe</a:t>
            </a:r>
            <a:r>
              <a:rPr lang="pt-BR" sz="2500" dirty="0">
                <a:solidFill>
                  <a:srgbClr val="9900CC"/>
                </a:solidFill>
                <a:latin typeface="Arial" charset="0"/>
                <a:ea typeface="Calibri"/>
                <a:cs typeface="Arial" charset="0"/>
              </a:rPr>
              <a:t> </a:t>
            </a:r>
            <a:r>
              <a:rPr lang="pt-BR" sz="2500" dirty="0" smtClean="0">
                <a:solidFill>
                  <a:srgbClr val="9900CC"/>
                </a:solidFill>
                <a:latin typeface="Arial" charset="0"/>
                <a:ea typeface="Calibri"/>
                <a:cs typeface="Arial" charset="0"/>
              </a:rPr>
              <a:t>2</a:t>
            </a:r>
            <a:r>
              <a:rPr lang="pt-BR" sz="2500" dirty="0">
                <a:solidFill>
                  <a:srgbClr val="9900CC"/>
                </a:solidFill>
                <a:latin typeface="Arial" charset="0"/>
                <a:ea typeface="Calibri"/>
                <a:cs typeface="Arial" charset="0"/>
              </a:rPr>
              <a:t>. 4 </a:t>
            </a:r>
            <a:r>
              <a:rPr lang="pt-BR" sz="2500" dirty="0" smtClean="0">
                <a:solidFill>
                  <a:srgbClr val="9900CC"/>
                </a:solidFill>
                <a:latin typeface="Arial" charset="0"/>
                <a:ea typeface="Calibri"/>
                <a:cs typeface="Arial" charset="0"/>
              </a:rPr>
              <a:t>E</a:t>
            </a:r>
            <a:r>
              <a:rPr lang="pt-BR" sz="2500" dirty="0">
                <a:solidFill>
                  <a:srgbClr val="9900CC"/>
                </a:solidFill>
                <a:latin typeface="Arial" charset="0"/>
                <a:ea typeface="Calibri"/>
                <a:cs typeface="Arial" charset="0"/>
              </a:rPr>
              <a:t>, chegando-vos para ele, a pedra viva, reprovada, na verdade, pelos homens, mas para com Deus eleita e preciosa</a:t>
            </a:r>
            <a:r>
              <a:rPr lang="pt-BR" sz="2500" dirty="0" smtClean="0">
                <a:solidFill>
                  <a:srgbClr val="9900CC"/>
                </a:solidFill>
                <a:latin typeface="Arial" charset="0"/>
                <a:ea typeface="Calibri"/>
                <a:cs typeface="Arial" charset="0"/>
              </a:rPr>
              <a:t>,   5  </a:t>
            </a:r>
            <a:r>
              <a:rPr lang="pt-BR" sz="2500" dirty="0">
                <a:solidFill>
                  <a:srgbClr val="9900CC"/>
                </a:solidFill>
                <a:latin typeface="Arial" charset="0"/>
                <a:ea typeface="Calibri"/>
                <a:cs typeface="Arial" charset="0"/>
              </a:rPr>
              <a:t>vós também, como pedras vivas, sois edificados casa espiritual e sacerdócio santo, para oferecerdes sacrifícios espirituais, agradáveis a Deus, por Jesus Cristo</a:t>
            </a:r>
            <a:r>
              <a:rPr lang="pt-BR" sz="2500" dirty="0" smtClean="0">
                <a:solidFill>
                  <a:srgbClr val="9900CC"/>
                </a:solidFill>
                <a:latin typeface="Arial" charset="0"/>
                <a:ea typeface="Calibri"/>
                <a:cs typeface="Arial" charset="0"/>
              </a:rPr>
              <a:t>.   6  </a:t>
            </a:r>
            <a:r>
              <a:rPr lang="pt-BR" sz="2500" dirty="0">
                <a:solidFill>
                  <a:srgbClr val="9900CC"/>
                </a:solidFill>
                <a:latin typeface="Arial" charset="0"/>
                <a:ea typeface="Calibri"/>
                <a:cs typeface="Arial" charset="0"/>
              </a:rPr>
              <a:t>Pelo que também na Escritura se contém: Eis que ponho em Sião a pedra principal da esquina, eleita e preciosa; e quem nela crer não será confundido.</a:t>
            </a:r>
          </a:p>
        </p:txBody>
      </p:sp>
    </p:spTree>
    <p:extLst>
      <p:ext uri="{BB962C8B-B14F-4D97-AF65-F5344CB8AC3E}">
        <p14:creationId xmlns:p14="http://schemas.microsoft.com/office/powerpoint/2010/main" val="3920098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800294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1061829"/>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000" b="1" dirty="0">
                <a:solidFill>
                  <a:srgbClr val="006600"/>
                </a:solidFill>
                <a:latin typeface="Book Antiqua"/>
                <a:ea typeface="+mj-ea"/>
              </a:rPr>
              <a:t>III – A VISÃO DOS QUATRO ANIMAIS, DO </a:t>
            </a:r>
            <a:r>
              <a:rPr lang="pt-BR" sz="2000" b="1" dirty="0" smtClean="0">
                <a:solidFill>
                  <a:srgbClr val="006600"/>
                </a:solidFill>
                <a:latin typeface="Book Antiqua"/>
                <a:ea typeface="+mj-ea"/>
              </a:rPr>
              <a:t>CHIFRE PEQUENO </a:t>
            </a:r>
            <a:r>
              <a:rPr lang="pt-BR" sz="2000" b="1" dirty="0">
                <a:solidFill>
                  <a:srgbClr val="006600"/>
                </a:solidFill>
                <a:latin typeface="Book Antiqua"/>
                <a:ea typeface="+mj-ea"/>
              </a:rPr>
              <a:t>E DO </a:t>
            </a:r>
            <a:r>
              <a:rPr lang="pt-BR" sz="2000" b="1" dirty="0" smtClean="0">
                <a:solidFill>
                  <a:srgbClr val="006600"/>
                </a:solidFill>
                <a:latin typeface="Book Antiqua"/>
                <a:ea typeface="+mj-ea"/>
              </a:rPr>
              <a:t>	JUÍZO</a:t>
            </a:r>
            <a:endParaRPr lang="pt-BR" sz="2000" b="1" dirty="0">
              <a:solidFill>
                <a:srgbClr val="006600"/>
              </a:solidFill>
              <a:latin typeface="Book Antiqua"/>
              <a:ea typeface="+mj-ea"/>
            </a:endParaRPr>
          </a:p>
        </p:txBody>
      </p:sp>
      <p:sp>
        <p:nvSpPr>
          <p:cNvPr id="2" name="CaixaDeTexto 1"/>
          <p:cNvSpPr txBox="1"/>
          <p:nvPr/>
        </p:nvSpPr>
        <p:spPr>
          <a:xfrm>
            <a:off x="323528" y="1700808"/>
            <a:ext cx="8136904" cy="4832092"/>
          </a:xfrm>
          <a:prstGeom prst="rect">
            <a:avLst/>
          </a:prstGeom>
          <a:noFill/>
          <a:ln w="28575">
            <a:solidFill>
              <a:srgbClr val="C00000"/>
            </a:solidFill>
          </a:ln>
        </p:spPr>
        <p:txBody>
          <a:bodyPr wrap="square" rtlCol="0">
            <a:spAutoFit/>
          </a:bodyPr>
          <a:lstStyle/>
          <a:p>
            <a:pPr algn="just">
              <a:lnSpc>
                <a:spcPct val="100000"/>
              </a:lnSpc>
            </a:pP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1- OS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QUATRO ANIMAIS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r>
              <a:rPr lang="pt-BR" sz="2800" dirty="0" err="1" smtClean="0">
                <a:solidFill>
                  <a:srgbClr val="0000CC"/>
                </a:solidFill>
                <a:latin typeface="Georgia"/>
                <a:ea typeface="Times New Roman"/>
                <a:cs typeface="+mj-cs"/>
              </a:rPr>
              <a:t>Dn</a:t>
            </a:r>
            <a:r>
              <a:rPr lang="pt-BR" sz="2800" dirty="0" smtClean="0">
                <a:solidFill>
                  <a:srgbClr val="0000CC"/>
                </a:solidFill>
                <a:latin typeface="Georgia"/>
                <a:ea typeface="Times New Roman"/>
                <a:cs typeface="+mj-cs"/>
              </a:rPr>
              <a:t> 7. </a:t>
            </a:r>
            <a:r>
              <a:rPr lang="pt-BR" sz="2800" dirty="0">
                <a:solidFill>
                  <a:srgbClr val="0000CC"/>
                </a:solidFill>
                <a:latin typeface="Georgia"/>
                <a:ea typeface="Times New Roman"/>
                <a:cs typeface="+mj-cs"/>
              </a:rPr>
              <a:t>3-7</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p>
          <a:p>
            <a:pPr algn="just">
              <a:lnSpc>
                <a:spcPct val="100000"/>
              </a:lnSpc>
            </a:pP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Pode-se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ver exatamente a mesma sequência de impérios, descrita no capítulo 2, aqui representada pelos quatro animais e os dez chifres do quarto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animal.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Desta vez, o leão representa o império babilônico, o urso o medo-persa, o leopardo o grego, o animal terrível e espantoso o romano. Os dez chifres resumem o quinto reino, apontando para a multiplicidade de povos ou nações que dominariam ao mesmo tempo, até o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fim. </a:t>
            </a:r>
            <a:r>
              <a:rPr lang="pt-BR" sz="11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a:t>
            </a:r>
            <a:r>
              <a:rPr lang="pt-BR" sz="11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r>
              <a:rPr lang="pt-BR" sz="1100" dirty="0" smtClean="0">
                <a:solidFill>
                  <a:srgbClr val="0000CC"/>
                </a:solidFill>
                <a:latin typeface="Georgia"/>
                <a:ea typeface="Times New Roman"/>
                <a:cs typeface="+mj-cs"/>
              </a:rPr>
              <a:t>v</a:t>
            </a:r>
            <a:r>
              <a:rPr lang="pt-BR" sz="1100" dirty="0" smtClean="0">
                <a:solidFill>
                  <a:srgbClr val="0000CC"/>
                </a:solidFill>
                <a:latin typeface="Georgia"/>
                <a:ea typeface="Times New Roman"/>
              </a:rPr>
              <a:t>v</a:t>
            </a:r>
            <a:r>
              <a:rPr lang="pt-BR" sz="1100" dirty="0">
                <a:solidFill>
                  <a:srgbClr val="0000CC"/>
                </a:solidFill>
                <a:latin typeface="Georgia"/>
                <a:ea typeface="Times New Roman"/>
              </a:rPr>
              <a:t>. </a:t>
            </a:r>
            <a:r>
              <a:rPr lang="pt-BR" sz="1100" dirty="0" smtClean="0">
                <a:solidFill>
                  <a:srgbClr val="0000CC"/>
                </a:solidFill>
                <a:latin typeface="Georgia"/>
                <a:ea typeface="Times New Roman"/>
              </a:rPr>
              <a:t>17, </a:t>
            </a:r>
            <a:r>
              <a:rPr lang="pt-BR" sz="1100" dirty="0" smtClean="0">
                <a:solidFill>
                  <a:srgbClr val="0000CC"/>
                </a:solidFill>
                <a:latin typeface="Georgia"/>
                <a:ea typeface="Times New Roman"/>
                <a:cs typeface="+mj-cs"/>
              </a:rPr>
              <a:t>24a</a:t>
            </a:r>
            <a:r>
              <a:rPr lang="pt-BR" sz="11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endParaRPr lang="pt-BR" sz="11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endParaRPr>
          </a:p>
        </p:txBody>
      </p:sp>
    </p:spTree>
    <p:extLst>
      <p:ext uri="{BB962C8B-B14F-4D97-AF65-F5344CB8AC3E}">
        <p14:creationId xmlns:p14="http://schemas.microsoft.com/office/powerpoint/2010/main" val="2688293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467544" y="620688"/>
            <a:ext cx="8352928" cy="5760640"/>
          </a:xfrm>
          <a:prstGeom prst="rect">
            <a:avLst/>
          </a:prstGeom>
          <a:ln w="28575">
            <a:solidFill>
              <a:srgbClr val="00B0F0"/>
            </a:solidFill>
          </a:ln>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2100" dirty="0" err="1" smtClean="0">
                <a:solidFill>
                  <a:srgbClr val="0000CC"/>
                </a:solidFill>
                <a:latin typeface="Arial" charset="0"/>
                <a:ea typeface="Calibri"/>
                <a:cs typeface="Arial" charset="0"/>
              </a:rPr>
              <a:t>Dn</a:t>
            </a:r>
            <a:r>
              <a:rPr lang="pt-BR" sz="2100" dirty="0" smtClean="0">
                <a:solidFill>
                  <a:srgbClr val="0000CC"/>
                </a:solidFill>
                <a:latin typeface="Arial" charset="0"/>
                <a:ea typeface="Calibri"/>
                <a:cs typeface="Arial" charset="0"/>
              </a:rPr>
              <a:t> 7</a:t>
            </a:r>
            <a:r>
              <a:rPr lang="pt-BR" sz="2100" dirty="0">
                <a:solidFill>
                  <a:srgbClr val="0000CC"/>
                </a:solidFill>
                <a:latin typeface="Arial" charset="0"/>
                <a:ea typeface="Calibri"/>
                <a:cs typeface="Arial" charset="0"/>
              </a:rPr>
              <a:t>. 3  E quatro animais grandes, diferentes uns dos outros, subiam do mar</a:t>
            </a:r>
            <a:r>
              <a:rPr lang="pt-BR" sz="2100" dirty="0" smtClean="0">
                <a:solidFill>
                  <a:srgbClr val="0000CC"/>
                </a:solidFill>
                <a:latin typeface="Arial" charset="0"/>
                <a:ea typeface="Calibri"/>
                <a:cs typeface="Arial" charset="0"/>
              </a:rPr>
              <a:t>.   4  </a:t>
            </a:r>
            <a:r>
              <a:rPr lang="pt-BR" sz="2100" dirty="0">
                <a:solidFill>
                  <a:srgbClr val="0000CC"/>
                </a:solidFill>
                <a:latin typeface="Arial" charset="0"/>
                <a:ea typeface="Calibri"/>
                <a:cs typeface="Arial" charset="0"/>
              </a:rPr>
              <a:t>O primeiro era como leão e tinha asas de águia; eu olhei até que lhe foram arrancadas as asas, e foi levantado da terra e posto em pé como um homem; e foi-lhe dado um coração de homem</a:t>
            </a:r>
            <a:r>
              <a:rPr lang="pt-BR" sz="2100" dirty="0" smtClean="0">
                <a:solidFill>
                  <a:srgbClr val="0000CC"/>
                </a:solidFill>
                <a:latin typeface="Arial" charset="0"/>
                <a:ea typeface="Calibri"/>
                <a:cs typeface="Arial" charset="0"/>
              </a:rPr>
              <a:t>.   5  </a:t>
            </a:r>
            <a:r>
              <a:rPr lang="pt-BR" sz="2100" dirty="0">
                <a:solidFill>
                  <a:srgbClr val="0000CC"/>
                </a:solidFill>
                <a:latin typeface="Arial" charset="0"/>
                <a:ea typeface="Calibri"/>
                <a:cs typeface="Arial" charset="0"/>
              </a:rPr>
              <a:t>Continuei olhando, e eis aqui o segundo animal, semelhante a um urso, o qual se levantou de um lado, tendo na boca três costelas entre os seus dentes; e foi-lhe dito assim: Levanta-te, devora muita carne</a:t>
            </a:r>
            <a:r>
              <a:rPr lang="pt-BR" sz="2100" dirty="0" smtClean="0">
                <a:solidFill>
                  <a:srgbClr val="0000CC"/>
                </a:solidFill>
                <a:latin typeface="Arial" charset="0"/>
                <a:ea typeface="Calibri"/>
                <a:cs typeface="Arial" charset="0"/>
              </a:rPr>
              <a:t>.   6  </a:t>
            </a:r>
            <a:r>
              <a:rPr lang="pt-BR" sz="2100" dirty="0">
                <a:solidFill>
                  <a:srgbClr val="0000CC"/>
                </a:solidFill>
                <a:latin typeface="Arial" charset="0"/>
                <a:ea typeface="Calibri"/>
                <a:cs typeface="Arial" charset="0"/>
              </a:rPr>
              <a:t>Depois disso, eu continuei olhando, e eis aqui outro, semelhante a um leopardo, e tinha quatro asas de ave nas suas costas; tinha também esse animal quatro cabeças, e foi-lhe dado domínio</a:t>
            </a:r>
            <a:r>
              <a:rPr lang="pt-BR" sz="2100" dirty="0" smtClean="0">
                <a:solidFill>
                  <a:srgbClr val="0000CC"/>
                </a:solidFill>
                <a:latin typeface="Arial" charset="0"/>
                <a:ea typeface="Calibri"/>
                <a:cs typeface="Arial" charset="0"/>
              </a:rPr>
              <a:t>.    7  </a:t>
            </a:r>
            <a:r>
              <a:rPr lang="pt-BR" sz="2100" dirty="0">
                <a:solidFill>
                  <a:srgbClr val="0000CC"/>
                </a:solidFill>
                <a:latin typeface="Arial" charset="0"/>
                <a:ea typeface="Calibri"/>
                <a:cs typeface="Arial" charset="0"/>
              </a:rPr>
              <a:t>Depois disso, eu continuava olhando nas visões da noite, e eis aqui o quarto animal, terrível e espantoso e muito forte, o qual tinha dentes grandes de ferro; ele devorava, e fazia em pedaços, e pisava aos pés o que sobejava; era diferente de todos os animais que apareceram antes dele e tinha dez pontas</a:t>
            </a:r>
            <a:r>
              <a:rPr lang="pt-BR" sz="2100" dirty="0" smtClean="0">
                <a:solidFill>
                  <a:srgbClr val="0000CC"/>
                </a:solidFill>
                <a:latin typeface="Arial" charset="0"/>
                <a:ea typeface="Calibri"/>
                <a:cs typeface="Arial" charset="0"/>
              </a:rPr>
              <a:t>.</a:t>
            </a:r>
            <a:endParaRPr lang="pt-BR" sz="2100" dirty="0">
              <a:solidFill>
                <a:srgbClr val="0000CC"/>
              </a:solidFill>
              <a:latin typeface="Arial" charset="0"/>
              <a:ea typeface="Calibri"/>
              <a:cs typeface="Arial" charset="0"/>
            </a:endParaRPr>
          </a:p>
        </p:txBody>
      </p:sp>
    </p:spTree>
    <p:extLst>
      <p:ext uri="{BB962C8B-B14F-4D97-AF65-F5344CB8AC3E}">
        <p14:creationId xmlns:p14="http://schemas.microsoft.com/office/powerpoint/2010/main" val="2085637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endParaRPr lang="pt-BR" altLang="pt-BR" smtClean="0"/>
          </a:p>
        </p:txBody>
      </p:sp>
      <p:sp>
        <p:nvSpPr>
          <p:cNvPr id="8195" name="Espaço Reservado para Conteúdo 2"/>
          <p:cNvSpPr>
            <a:spLocks noGrp="1"/>
          </p:cNvSpPr>
          <p:nvPr>
            <p:ph idx="4294967295"/>
          </p:nvPr>
        </p:nvSpPr>
        <p:spPr>
          <a:xfrm>
            <a:off x="457200" y="1600200"/>
            <a:ext cx="8229600" cy="4525963"/>
          </a:xfrm>
          <a:prstGeom prst="rect">
            <a:avLst/>
          </a:prstGeom>
        </p:spPr>
        <p:txBody>
          <a:bodyPr/>
          <a:lstStyle/>
          <a:p>
            <a:endParaRPr lang="pt-BR" altLang="pt-BR" smtClean="0"/>
          </a:p>
        </p:txBody>
      </p:sp>
      <p:pic>
        <p:nvPicPr>
          <p:cNvPr id="8196" name="Picture 2" descr="D:\IGV\Daniel\m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D:\IGV\Daniel\leão_alad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81250"/>
            <a:ext cx="30972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3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pt-BR" altLang="pt-BR" smtClean="0"/>
          </a:p>
        </p:txBody>
      </p:sp>
      <p:sp>
        <p:nvSpPr>
          <p:cNvPr id="11267" name="Espaço Reservado para Conteúdo 2"/>
          <p:cNvSpPr>
            <a:spLocks noGrp="1"/>
          </p:cNvSpPr>
          <p:nvPr>
            <p:ph idx="1"/>
          </p:nvPr>
        </p:nvSpPr>
        <p:spPr/>
        <p:txBody>
          <a:bodyPr/>
          <a:lstStyle/>
          <a:p>
            <a:endParaRPr lang="pt-BR" altLang="pt-BR" smtClean="0"/>
          </a:p>
        </p:txBody>
      </p:sp>
      <p:pic>
        <p:nvPicPr>
          <p:cNvPr id="11268" name="Picture 2" descr="D:\IGV\Daniel\m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D:\IGV\Daniel\urso_daniel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5875"/>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308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endParaRPr lang="pt-BR" altLang="pt-BR" smtClean="0"/>
          </a:p>
        </p:txBody>
      </p:sp>
      <p:sp>
        <p:nvSpPr>
          <p:cNvPr id="14339" name="Espaço Reservado para Conteúdo 2"/>
          <p:cNvSpPr>
            <a:spLocks noGrp="1"/>
          </p:cNvSpPr>
          <p:nvPr>
            <p:ph idx="1"/>
          </p:nvPr>
        </p:nvSpPr>
        <p:spPr/>
        <p:txBody>
          <a:bodyPr/>
          <a:lstStyle/>
          <a:p>
            <a:endParaRPr lang="pt-BR" altLang="pt-BR" smtClean="0"/>
          </a:p>
        </p:txBody>
      </p:sp>
      <p:pic>
        <p:nvPicPr>
          <p:cNvPr id="14340" name="Picture 2" descr="D:\IGV\Daniel\m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D:\IGV\Daniel\leopardo_alad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068638"/>
            <a:ext cx="3044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8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pt-BR" altLang="pt-BR" smtClean="0"/>
          </a:p>
        </p:txBody>
      </p:sp>
      <p:sp>
        <p:nvSpPr>
          <p:cNvPr id="17411" name="Espaço Reservado para Conteúdo 2"/>
          <p:cNvSpPr>
            <a:spLocks noGrp="1"/>
          </p:cNvSpPr>
          <p:nvPr>
            <p:ph idx="1"/>
          </p:nvPr>
        </p:nvSpPr>
        <p:spPr/>
        <p:txBody>
          <a:bodyPr/>
          <a:lstStyle/>
          <a:p>
            <a:endParaRPr lang="pt-BR" altLang="pt-BR" smtClean="0"/>
          </a:p>
        </p:txBody>
      </p:sp>
      <p:pic>
        <p:nvPicPr>
          <p:cNvPr id="17412" name="Picture 2" descr="D:\IGV\Daniel\m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D:\IGV\Daniel\animal4_daniel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20713"/>
            <a:ext cx="35909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80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467544" y="1916832"/>
            <a:ext cx="8352928" cy="3240360"/>
          </a:xfrm>
          <a:prstGeom prst="rect">
            <a:avLst/>
          </a:prstGeom>
          <a:ln w="28575">
            <a:solidFill>
              <a:srgbClr val="00B0F0"/>
            </a:solidFill>
          </a:ln>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2800" dirty="0" err="1" smtClean="0">
                <a:solidFill>
                  <a:srgbClr val="0000CC"/>
                </a:solidFill>
                <a:latin typeface="Arial" charset="0"/>
                <a:ea typeface="Calibri"/>
                <a:cs typeface="Arial" charset="0"/>
              </a:rPr>
              <a:t>Dn</a:t>
            </a:r>
            <a:r>
              <a:rPr lang="pt-BR" sz="2800" dirty="0" smtClean="0">
                <a:solidFill>
                  <a:srgbClr val="0000CC"/>
                </a:solidFill>
                <a:latin typeface="Arial" charset="0"/>
                <a:ea typeface="Calibri"/>
                <a:cs typeface="Arial" charset="0"/>
              </a:rPr>
              <a:t> 7</a:t>
            </a:r>
            <a:r>
              <a:rPr lang="pt-BR" sz="2800" dirty="0">
                <a:solidFill>
                  <a:srgbClr val="0000CC"/>
                </a:solidFill>
                <a:latin typeface="Arial" charset="0"/>
                <a:ea typeface="Calibri"/>
                <a:cs typeface="Arial" charset="0"/>
              </a:rPr>
              <a:t>. 17  Estes grandes animais, que são quatro, são quatro reis, que se levantarão da terra</a:t>
            </a:r>
            <a:r>
              <a:rPr lang="pt-BR" sz="2800" dirty="0" smtClean="0">
                <a:solidFill>
                  <a:srgbClr val="0000CC"/>
                </a:solidFill>
                <a:latin typeface="Arial" charset="0"/>
                <a:ea typeface="Calibri"/>
                <a:cs typeface="Arial" charset="0"/>
              </a:rPr>
              <a:t>.</a:t>
            </a:r>
            <a:endParaRPr lang="pt-BR" sz="2800" dirty="0">
              <a:solidFill>
                <a:srgbClr val="0000CC"/>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sz="2800" dirty="0" err="1">
                <a:solidFill>
                  <a:srgbClr val="9900CC"/>
                </a:solidFill>
                <a:latin typeface="Arial" charset="0"/>
                <a:ea typeface="Calibri"/>
                <a:cs typeface="Arial" charset="0"/>
              </a:rPr>
              <a:t>Dn</a:t>
            </a:r>
            <a:r>
              <a:rPr lang="pt-BR" sz="2800" dirty="0">
                <a:solidFill>
                  <a:srgbClr val="9900CC"/>
                </a:solidFill>
                <a:latin typeface="Arial" charset="0"/>
                <a:ea typeface="Calibri"/>
                <a:cs typeface="Arial" charset="0"/>
              </a:rPr>
              <a:t> 7. 24  E, quanto às dez pontas, daquele mesmo reino se levantarão dez reis; e depois deles se levantará outro, o qual será diferente dos primeiros e abaterá a três reis.</a:t>
            </a:r>
          </a:p>
        </p:txBody>
      </p:sp>
    </p:spTree>
    <p:extLst>
      <p:ext uri="{BB962C8B-B14F-4D97-AF65-F5344CB8AC3E}">
        <p14:creationId xmlns:p14="http://schemas.microsoft.com/office/powerpoint/2010/main" val="2387830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Conteúdo 1"/>
          <p:cNvSpPr>
            <a:spLocks noGrp="1"/>
          </p:cNvSpPr>
          <p:nvPr>
            <p:ph idx="1"/>
          </p:nvPr>
        </p:nvSpPr>
        <p:spPr>
          <a:xfrm>
            <a:off x="0" y="3356992"/>
            <a:ext cx="8856663" cy="1728738"/>
          </a:xfrm>
        </p:spPr>
        <p:txBody>
          <a:bodyPr/>
          <a:lstStyle/>
          <a:p>
            <a:pPr algn="ctr"/>
            <a:r>
              <a:rPr lang="pt-BR" sz="4000" b="1" dirty="0" smtClean="0">
                <a:solidFill>
                  <a:srgbClr val="993300"/>
                </a:solidFill>
              </a:rPr>
              <a:t>  </a:t>
            </a:r>
            <a:r>
              <a:rPr lang="pt-BR" sz="4000" b="1" dirty="0">
                <a:solidFill>
                  <a:srgbClr val="993300"/>
                </a:solidFill>
              </a:rPr>
              <a:t>LIÇÃO 08: A SUCESSÃO DOS REINOS DESTE MUNDO</a:t>
            </a:r>
            <a:endParaRPr lang="pt-BR" sz="4000" b="1" dirty="0" smtClean="0">
              <a:solidFill>
                <a:srgbClr val="993300"/>
              </a:solidFill>
            </a:endParaRPr>
          </a:p>
        </p:txBody>
      </p:sp>
      <p:sp>
        <p:nvSpPr>
          <p:cNvPr id="11267" name="Título 2"/>
          <p:cNvSpPr>
            <a:spLocks noGrp="1"/>
          </p:cNvSpPr>
          <p:nvPr>
            <p:ph type="title"/>
          </p:nvPr>
        </p:nvSpPr>
        <p:spPr/>
        <p:txBody>
          <a:bodyPr/>
          <a:lstStyle/>
          <a:p>
            <a:pPr lvl="0" defTabSz="449263" eaLnBrk="1" hangingPunct="1">
              <a:lnSpc>
                <a:spcPct val="93000"/>
              </a:lnSpc>
            </a:pPr>
            <a:r>
              <a:rPr lang="en-GB" sz="4000" dirty="0">
                <a:solidFill>
                  <a:srgbClr val="CC3399"/>
                </a:solidFill>
                <a:latin typeface="Arial" charset="0"/>
                <a:cs typeface="Arial" charset="0"/>
              </a:rPr>
              <a:t>ESCATOLOGIA</a:t>
            </a:r>
            <a:br>
              <a:rPr lang="en-GB" sz="4000" dirty="0">
                <a:solidFill>
                  <a:srgbClr val="CC3399"/>
                </a:solidFill>
                <a:latin typeface="Arial" charset="0"/>
                <a:cs typeface="Arial" charset="0"/>
              </a:rPr>
            </a:br>
            <a:r>
              <a:rPr lang="en-GB" sz="3600" dirty="0">
                <a:solidFill>
                  <a:srgbClr val="006600"/>
                </a:solidFill>
                <a:latin typeface="Arial" charset="0"/>
                <a:cs typeface="Arial" charset="0"/>
              </a:rPr>
              <a:t>2° TRIMESTRE DE 2018</a:t>
            </a:r>
            <a:endParaRPr lang="en-GB" sz="4400" dirty="0">
              <a:solidFill>
                <a:srgbClr val="006600"/>
              </a:solidFill>
              <a:latin typeface="Arial" charset="0"/>
              <a:cs typeface="Arial" charset="0"/>
            </a:endParaRPr>
          </a:p>
        </p:txBody>
      </p:sp>
    </p:spTree>
    <p:extLst>
      <p:ext uri="{BB962C8B-B14F-4D97-AF65-F5344CB8AC3E}">
        <p14:creationId xmlns:p14="http://schemas.microsoft.com/office/powerpoint/2010/main" val="4254945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aniel2_estatua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773238"/>
            <a:ext cx="9144000" cy="4392612"/>
          </a:xfrm>
          <a:noFill/>
        </p:spPr>
      </p:pic>
      <p:sp>
        <p:nvSpPr>
          <p:cNvPr id="40963" name="Rectangle 3"/>
          <p:cNvSpPr>
            <a:spLocks noGrp="1" noChangeArrowheads="1"/>
          </p:cNvSpPr>
          <p:nvPr>
            <p:ph type="title"/>
          </p:nvPr>
        </p:nvSpPr>
        <p:spPr/>
        <p:txBody>
          <a:bodyPr/>
          <a:lstStyle/>
          <a:p>
            <a:pPr eaLnBrk="1" hangingPunct="1"/>
            <a:r>
              <a:rPr lang="pt-BR" sz="3600" b="1" smtClean="0"/>
              <a:t> </a:t>
            </a:r>
            <a:r>
              <a:rPr lang="pt-BR" sz="3600" b="1" smtClean="0">
                <a:solidFill>
                  <a:srgbClr val="990099"/>
                </a:solidFill>
              </a:rPr>
              <a:t>Os reinos representados na Estátua</a:t>
            </a:r>
          </a:p>
        </p:txBody>
      </p:sp>
      <p:sp>
        <p:nvSpPr>
          <p:cNvPr id="11268" name="Text Box 4"/>
          <p:cNvSpPr txBox="1">
            <a:spLocks noChangeArrowheads="1"/>
          </p:cNvSpPr>
          <p:nvPr/>
        </p:nvSpPr>
        <p:spPr bwMode="auto">
          <a:xfrm>
            <a:off x="107950" y="1916113"/>
            <a:ext cx="8135938" cy="427037"/>
          </a:xfrm>
          <a:prstGeom prst="rect">
            <a:avLst/>
          </a:prstGeom>
          <a:solidFill>
            <a:schemeClr val="tx1"/>
          </a:solidFill>
          <a:ln w="9525">
            <a:noFill/>
            <a:miter lim="800000"/>
            <a:headEnd/>
            <a:tailEnd/>
          </a:ln>
          <a:effectLst/>
        </p:spPr>
        <p:txBody>
          <a:bodyPr>
            <a:spAutoFit/>
          </a:bodyPr>
          <a:lstStyle/>
          <a:p>
            <a:pPr algn="ctr">
              <a:defRPr/>
            </a:pPr>
            <a:r>
              <a:rPr lang="pt-BR" sz="2200" b="1">
                <a:solidFill>
                  <a:srgbClr val="FFFF00"/>
                </a:solidFill>
              </a:rPr>
              <a:t>PARTES DA ESTÁTUA</a:t>
            </a:r>
            <a:r>
              <a:rPr lang="pt-BR" b="1">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 </a:t>
            </a:r>
          </a:p>
        </p:txBody>
      </p:sp>
      <p:sp>
        <p:nvSpPr>
          <p:cNvPr id="11270" name="Text Box 6"/>
          <p:cNvSpPr txBox="1">
            <a:spLocks noChangeArrowheads="1"/>
          </p:cNvSpPr>
          <p:nvPr/>
        </p:nvSpPr>
        <p:spPr bwMode="auto">
          <a:xfrm rot="10800000" flipV="1">
            <a:off x="6586538" y="4665663"/>
            <a:ext cx="2020887" cy="549275"/>
          </a:xfrm>
          <a:prstGeom prst="rect">
            <a:avLst/>
          </a:prstGeom>
          <a:solidFill>
            <a:srgbClr val="990000"/>
          </a:solidFill>
          <a:ln w="9525">
            <a:noFill/>
            <a:miter lim="800000"/>
            <a:headEnd/>
            <a:tailEnd/>
          </a:ln>
          <a:effectLst/>
        </p:spPr>
        <p:txBody>
          <a:bodyPr>
            <a:spAutoFit/>
          </a:bodyPr>
          <a:lstStyle/>
          <a:p>
            <a:pPr>
              <a:defRPr/>
            </a:pPr>
            <a:r>
              <a:rPr lang="pt-BR" sz="1500" b="1">
                <a:solidFill>
                  <a:srgbClr val="FFFFFF"/>
                </a:solidFill>
              </a:rPr>
              <a:t>Império romano</a:t>
            </a:r>
          </a:p>
          <a:p>
            <a:pPr>
              <a:defRPr/>
            </a:pPr>
            <a:r>
              <a:rPr lang="pt-BR" sz="1500" b="1">
                <a:solidFill>
                  <a:srgbClr val="FFFFFF"/>
                </a:solidFill>
              </a:rPr>
              <a:t>(168 a.C. – 1493)</a:t>
            </a:r>
            <a:endParaRPr lang="pt-BR" sz="1500" b="1">
              <a:solidFill>
                <a:srgbClr val="990000"/>
              </a:solidFill>
              <a:effectDag name="">
                <a:cont type="tree" name="">
                  <a:effect ref="fillLine"/>
                  <a:outerShdw dist="38100" dir="13500000" algn="br">
                    <a:srgbClr val="E54C4C"/>
                  </a:outerShdw>
                </a:cont>
                <a:cont type="tree" name="">
                  <a:effect ref="fillLine"/>
                  <a:outerShdw dist="38100" dir="2700000" algn="tl">
                    <a:srgbClr val="5B0000"/>
                  </a:outerShdw>
                </a:cont>
                <a:effect ref="fillLine"/>
              </a:effectDag>
            </a:endParaRPr>
          </a:p>
        </p:txBody>
      </p:sp>
      <p:sp>
        <p:nvSpPr>
          <p:cNvPr id="11271" name="Text Box 7"/>
          <p:cNvSpPr txBox="1">
            <a:spLocks noChangeArrowheads="1"/>
          </p:cNvSpPr>
          <p:nvPr/>
        </p:nvSpPr>
        <p:spPr bwMode="auto">
          <a:xfrm rot="10800000" flipV="1">
            <a:off x="6516688" y="5373688"/>
            <a:ext cx="2016125" cy="549275"/>
          </a:xfrm>
          <a:prstGeom prst="rect">
            <a:avLst/>
          </a:prstGeom>
          <a:solidFill>
            <a:srgbClr val="990000"/>
          </a:solidFill>
          <a:ln w="9525">
            <a:noFill/>
            <a:miter lim="800000"/>
            <a:headEnd/>
            <a:tailEnd/>
          </a:ln>
          <a:effectLst/>
        </p:spPr>
        <p:txBody>
          <a:bodyPr>
            <a:spAutoFit/>
          </a:bodyPr>
          <a:lstStyle/>
          <a:p>
            <a:pPr>
              <a:defRPr/>
            </a:pPr>
            <a:r>
              <a:rPr lang="pt-BR" sz="1500" b="1">
                <a:solidFill>
                  <a:srgbClr val="FFFFFF"/>
                </a:solidFill>
              </a:rPr>
              <a:t>Último Império</a:t>
            </a:r>
          </a:p>
          <a:p>
            <a:pPr>
              <a:defRPr/>
            </a:pPr>
            <a:r>
              <a:rPr lang="pt-BR" sz="1500" b="1">
                <a:solidFill>
                  <a:srgbClr val="FFFFFF"/>
                </a:solidFill>
              </a:rPr>
              <a:t>(1493  -  até hoje)</a:t>
            </a:r>
            <a:endParaRPr lang="pt-BR" sz="1500" b="1">
              <a:solidFill>
                <a:srgbClr val="990000"/>
              </a:solidFill>
              <a:effectDag name="">
                <a:cont type="tree" name="">
                  <a:effect ref="fillLine"/>
                  <a:outerShdw dist="38100" dir="13500000" algn="br">
                    <a:srgbClr val="E54C4C"/>
                  </a:outerShdw>
                </a:cont>
                <a:cont type="tree" name="">
                  <a:effect ref="fillLine"/>
                  <a:outerShdw dist="38100" dir="2700000" algn="tl">
                    <a:srgbClr val="5B0000"/>
                  </a:outerShdw>
                </a:cont>
                <a:effect ref="fillLine"/>
              </a:effectDag>
            </a:endParaRPr>
          </a:p>
        </p:txBody>
      </p:sp>
    </p:spTree>
    <p:extLst>
      <p:ext uri="{BB962C8B-B14F-4D97-AF65-F5344CB8AC3E}">
        <p14:creationId xmlns:p14="http://schemas.microsoft.com/office/powerpoint/2010/main" val="3452471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1061829"/>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000" b="1" dirty="0">
                <a:solidFill>
                  <a:srgbClr val="006600"/>
                </a:solidFill>
                <a:latin typeface="Book Antiqua"/>
                <a:ea typeface="+mj-ea"/>
              </a:rPr>
              <a:t>III – A VISÃO DOS QUATRO ANIMAIS, DO CHIFRE PEQUENO E DO 	JUÍZO</a:t>
            </a:r>
          </a:p>
        </p:txBody>
      </p:sp>
      <p:sp>
        <p:nvSpPr>
          <p:cNvPr id="2" name="CaixaDeTexto 1"/>
          <p:cNvSpPr txBox="1"/>
          <p:nvPr/>
        </p:nvSpPr>
        <p:spPr>
          <a:xfrm>
            <a:off x="251520" y="1628800"/>
            <a:ext cx="8136904" cy="4524315"/>
          </a:xfrm>
          <a:prstGeom prst="rect">
            <a:avLst/>
          </a:prstGeom>
          <a:noFill/>
          <a:ln w="28575">
            <a:solidFill>
              <a:srgbClr val="C00000"/>
            </a:solidFill>
          </a:ln>
        </p:spPr>
        <p:txBody>
          <a:bodyPr wrap="square" rtlCol="0">
            <a:spAutoFit/>
          </a:bodyPr>
          <a:lstStyle/>
          <a:p>
            <a:pPr algn="just">
              <a:lnSpc>
                <a:spcPct val="100000"/>
              </a:lnSpc>
            </a:pP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2. O CHIFRE PEQUENO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t>
            </a:r>
            <a:r>
              <a:rPr lang="pt-BR" sz="2400" dirty="0" err="1" smtClean="0">
                <a:solidFill>
                  <a:srgbClr val="0000CC"/>
                </a:solidFill>
                <a:latin typeface="Arial" pitchFamily="34" charset="0"/>
                <a:ea typeface="Times New Roman"/>
                <a:cs typeface="Arial" pitchFamily="34" charset="0"/>
              </a:rPr>
              <a:t>Dn</a:t>
            </a:r>
            <a:r>
              <a:rPr lang="pt-BR" sz="2400" dirty="0" smtClean="0">
                <a:solidFill>
                  <a:srgbClr val="0000CC"/>
                </a:solidFill>
                <a:latin typeface="Arial" pitchFamily="34" charset="0"/>
                <a:ea typeface="Times New Roman"/>
                <a:cs typeface="Arial" pitchFamily="34" charset="0"/>
              </a:rPr>
              <a:t> 7. </a:t>
            </a:r>
            <a:r>
              <a:rPr lang="pt-BR" sz="2400" dirty="0">
                <a:solidFill>
                  <a:srgbClr val="0000CC"/>
                </a:solidFill>
                <a:latin typeface="Arial" pitchFamily="34" charset="0"/>
                <a:ea typeface="Times New Roman"/>
                <a:cs typeface="Arial" pitchFamily="34" charset="0"/>
              </a:rPr>
              <a:t>8</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t>
            </a:r>
          </a:p>
          <a:p>
            <a:pPr algn="just">
              <a:lnSpc>
                <a:spcPct val="100000"/>
              </a:lnSpc>
            </a:pP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Um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aspecto novo nesta visão é o chifre pequeno que surge após os dez, abate três e se exalta terrivelmente contra os santos, e isso por um período de “</a:t>
            </a:r>
            <a:r>
              <a:rPr lang="pt-BR" sz="2400" dirty="0">
                <a:solidFill>
                  <a:srgbClr val="0000CC"/>
                </a:solidFill>
                <a:latin typeface="Arial" pitchFamily="34" charset="0"/>
                <a:ea typeface="Times New Roman"/>
                <a:cs typeface="Arial" pitchFamily="34" charset="0"/>
              </a:rPr>
              <a:t>tempo, tempos e metade de um tempo</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Trata-se do mesmo reino representado pelos dez chifres – a multiplicidade de estados menores, soberanias e nações; mas agora coligadas em um sistema final de governo, sob a égide de uma pretensa “</a:t>
            </a:r>
            <a:r>
              <a:rPr lang="pt-BR" sz="2400" u="sng"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união</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com propósitos hostis e contrários ao reino dos céus e aos santos de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Deus. </a:t>
            </a:r>
            <a:r>
              <a:rPr lang="pt-BR" sz="11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t>
            </a:r>
            <a:r>
              <a:rPr lang="pt-BR" sz="1100" dirty="0">
                <a:solidFill>
                  <a:srgbClr val="0000CC"/>
                </a:solidFill>
                <a:latin typeface="Arial" pitchFamily="34" charset="0"/>
                <a:ea typeface="Times New Roman"/>
                <a:cs typeface="Arial" pitchFamily="34" charset="0"/>
              </a:rPr>
              <a:t>vv</a:t>
            </a:r>
            <a:r>
              <a:rPr lang="pt-BR" sz="1100" dirty="0" smtClean="0">
                <a:solidFill>
                  <a:srgbClr val="0000CC"/>
                </a:solidFill>
                <a:latin typeface="Arial" pitchFamily="34" charset="0"/>
                <a:ea typeface="Times New Roman"/>
                <a:cs typeface="Arial" pitchFamily="34" charset="0"/>
              </a:rPr>
              <a:t>. </a:t>
            </a:r>
            <a:r>
              <a:rPr lang="pt-BR" sz="1100" dirty="0">
                <a:solidFill>
                  <a:srgbClr val="0000CC"/>
                </a:solidFill>
                <a:latin typeface="Arial" pitchFamily="34" charset="0"/>
                <a:ea typeface="Times New Roman"/>
                <a:cs typeface="Arial" pitchFamily="34" charset="0"/>
              </a:rPr>
              <a:t>21-22, 25</a:t>
            </a:r>
            <a:r>
              <a:rPr lang="pt-BR" sz="11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Estes reinos são os que compõem a besta mostrada a João, em Apocalipse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capítulo 13e 17.</a:t>
            </a:r>
            <a:endParaRPr lang="pt-BR" sz="24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endParaRPr>
          </a:p>
        </p:txBody>
      </p:sp>
    </p:spTree>
    <p:extLst>
      <p:ext uri="{BB962C8B-B14F-4D97-AF65-F5344CB8AC3E}">
        <p14:creationId xmlns:p14="http://schemas.microsoft.com/office/powerpoint/2010/main" val="280639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467544" y="620688"/>
            <a:ext cx="8352928" cy="5976664"/>
          </a:xfrm>
          <a:prstGeom prst="rect">
            <a:avLst/>
          </a:prstGeom>
          <a:ln w="28575">
            <a:solidFill>
              <a:srgbClr val="00B0F0"/>
            </a:solidFill>
          </a:ln>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2600" dirty="0" err="1" smtClean="0">
                <a:solidFill>
                  <a:srgbClr val="9900CC"/>
                </a:solidFill>
                <a:latin typeface="Arial" charset="0"/>
                <a:ea typeface="Calibri"/>
                <a:cs typeface="Arial" charset="0"/>
              </a:rPr>
              <a:t>Dn</a:t>
            </a:r>
            <a:r>
              <a:rPr lang="pt-BR" sz="2600" dirty="0" smtClean="0">
                <a:solidFill>
                  <a:srgbClr val="9900CC"/>
                </a:solidFill>
                <a:latin typeface="Arial" charset="0"/>
                <a:ea typeface="Calibri"/>
                <a:cs typeface="Arial" charset="0"/>
              </a:rPr>
              <a:t> 7</a:t>
            </a:r>
            <a:r>
              <a:rPr lang="pt-BR" sz="2600" dirty="0">
                <a:solidFill>
                  <a:srgbClr val="9900CC"/>
                </a:solidFill>
                <a:latin typeface="Arial" charset="0"/>
                <a:ea typeface="Calibri"/>
                <a:cs typeface="Arial" charset="0"/>
              </a:rPr>
              <a:t>. 8  Estando eu considerando as pontas, eis que entre elas subiu outra ponta pequena, diante da qual três das pontas primeiras foram arrancadas; e eis que nessa ponta havia  olhos, como olhos de homem, e uma boca que falava grandiosamente.</a:t>
            </a:r>
            <a:endParaRPr lang="pt-BR" sz="2600" dirty="0" smtClean="0">
              <a:solidFill>
                <a:srgbClr val="9900CC"/>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sz="2400" dirty="0" smtClean="0">
                <a:solidFill>
                  <a:srgbClr val="000099"/>
                </a:solidFill>
                <a:latin typeface="Arial" charset="0"/>
                <a:ea typeface="Calibri"/>
                <a:cs typeface="Arial" charset="0"/>
              </a:rPr>
              <a:t>21  </a:t>
            </a:r>
            <a:r>
              <a:rPr lang="pt-BR" sz="2400" dirty="0">
                <a:solidFill>
                  <a:srgbClr val="000099"/>
                </a:solidFill>
                <a:latin typeface="Arial" charset="0"/>
                <a:ea typeface="Calibri"/>
                <a:cs typeface="Arial" charset="0"/>
              </a:rPr>
              <a:t>Eu olhava, e eis que essa ponta fazia guerra contra os santos e os vencia</a:t>
            </a:r>
            <a:r>
              <a:rPr lang="pt-BR" sz="2400" dirty="0" smtClean="0">
                <a:solidFill>
                  <a:srgbClr val="000099"/>
                </a:solidFill>
                <a:latin typeface="Arial" charset="0"/>
                <a:ea typeface="Calibri"/>
                <a:cs typeface="Arial" charset="0"/>
              </a:rPr>
              <a:t>.   22  </a:t>
            </a:r>
            <a:r>
              <a:rPr lang="pt-BR" sz="2400" dirty="0">
                <a:solidFill>
                  <a:srgbClr val="000099"/>
                </a:solidFill>
                <a:latin typeface="Arial" charset="0"/>
                <a:ea typeface="Calibri"/>
                <a:cs typeface="Arial" charset="0"/>
              </a:rPr>
              <a:t>Até que veio o ancião de dias, e foi dado o juízo aos santos do Altíssimo; e chegou o tempo em que os santos possuíram o reino.</a:t>
            </a:r>
          </a:p>
          <a:p>
            <a:pPr marL="0" lvl="0" indent="0" defTabSz="449263" eaLnBrk="1" hangingPunct="1">
              <a:lnSpc>
                <a:spcPct val="115000"/>
              </a:lnSpc>
              <a:spcBef>
                <a:spcPts val="600"/>
              </a:spcBef>
              <a:spcAft>
                <a:spcPts val="0"/>
              </a:spcAft>
              <a:buClr>
                <a:srgbClr val="FFFFFF"/>
              </a:buClr>
              <a:buSzPct val="100000"/>
              <a:buNone/>
              <a:defRPr/>
            </a:pPr>
            <a:r>
              <a:rPr lang="pt-BR" sz="2400" dirty="0" smtClean="0">
                <a:solidFill>
                  <a:srgbClr val="000099"/>
                </a:solidFill>
                <a:latin typeface="Arial" charset="0"/>
                <a:ea typeface="Calibri"/>
                <a:cs typeface="Arial" charset="0"/>
              </a:rPr>
              <a:t>25  E </a:t>
            </a:r>
            <a:r>
              <a:rPr lang="pt-BR" sz="2400" dirty="0">
                <a:solidFill>
                  <a:srgbClr val="000099"/>
                </a:solidFill>
                <a:latin typeface="Arial" charset="0"/>
                <a:ea typeface="Calibri"/>
                <a:cs typeface="Arial" charset="0"/>
              </a:rPr>
              <a:t>proferirá palavras contra o Altíssimo, e destruirá os santos do Altíssimo, e cuidará em mudar os tempos e a lei; e eles serão entregues nas suas mãos por um tempo, e tempos, e metade de um tempo</a:t>
            </a:r>
            <a:r>
              <a:rPr lang="pt-BR" sz="2400" dirty="0" smtClean="0">
                <a:solidFill>
                  <a:srgbClr val="000099"/>
                </a:solidFill>
                <a:latin typeface="Arial" charset="0"/>
                <a:ea typeface="Calibri"/>
                <a:cs typeface="Arial" charset="0"/>
              </a:rPr>
              <a:t>.</a:t>
            </a:r>
          </a:p>
        </p:txBody>
      </p:sp>
    </p:spTree>
    <p:extLst>
      <p:ext uri="{BB962C8B-B14F-4D97-AF65-F5344CB8AC3E}">
        <p14:creationId xmlns:p14="http://schemas.microsoft.com/office/powerpoint/2010/main" val="1893279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1061829"/>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lvl="0" defTabSz="914400" fontAlgn="auto">
              <a:lnSpc>
                <a:spcPct val="100000"/>
              </a:lnSpc>
              <a:spcBef>
                <a:spcPts val="0"/>
              </a:spcBef>
              <a:spcAft>
                <a:spcPts val="0"/>
              </a:spcAft>
              <a:buClrTx/>
              <a:buSzTx/>
              <a:defRPr/>
            </a:pPr>
            <a:r>
              <a:rPr lang="pt-BR" sz="2000" b="1" dirty="0">
                <a:solidFill>
                  <a:srgbClr val="006600"/>
                </a:solidFill>
                <a:latin typeface="Book Antiqua"/>
                <a:ea typeface="+mj-ea"/>
              </a:rPr>
              <a:t>III – A VISÃO DOS QUATRO ANIMAIS, DO CHIFRE PEQUENO E DO 	JUÍZO</a:t>
            </a:r>
          </a:p>
        </p:txBody>
      </p:sp>
      <p:sp>
        <p:nvSpPr>
          <p:cNvPr id="2" name="CaixaDeTexto 1"/>
          <p:cNvSpPr txBox="1"/>
          <p:nvPr/>
        </p:nvSpPr>
        <p:spPr>
          <a:xfrm>
            <a:off x="395974" y="1484784"/>
            <a:ext cx="8136904" cy="4462760"/>
          </a:xfrm>
          <a:prstGeom prst="rect">
            <a:avLst/>
          </a:prstGeom>
          <a:noFill/>
          <a:ln w="28575">
            <a:solidFill>
              <a:srgbClr val="C00000"/>
            </a:solidFill>
          </a:ln>
        </p:spPr>
        <p:txBody>
          <a:bodyPr wrap="square" rtlCol="0">
            <a:spAutoFit/>
          </a:bodyPr>
          <a:lstStyle/>
          <a:p>
            <a:pPr algn="just">
              <a:lnSpc>
                <a:spcPct val="100000"/>
              </a:lnSpc>
            </a:pPr>
            <a:r>
              <a:rPr lang="pt-BR" sz="20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3. O JUÍZO </a:t>
            </a:r>
            <a:r>
              <a:rPr lang="pt-BR" sz="20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ESTABELECIDO E O REINO ENTREGUE AOS SANTOS </a:t>
            </a:r>
          </a:p>
          <a:p>
            <a:pPr algn="just">
              <a:lnSpc>
                <a:spcPct val="100000"/>
              </a:lnSpc>
            </a:pPr>
            <a:r>
              <a:rPr lang="pt-BR" sz="20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Neste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ponto, a visão é ainda mais clara quanto ao estabelecimento do reino de Deus e sua vitória contra os reinos deste mundo. Primeiro, o tribunal de Deus estabelecido para julgar e condenar os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reinos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o que vem se realizando na medida em que um reino após o outro passa e nunca mais volta ao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poder.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Esse juízo se cumprirá totalmente na destruição final dos reinos deste mundo, coligados conforme a figura do “chifre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pequeno”. </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 visão ainda mostra o reino de Deus sendo entregue aos santos, na pessoa do Seu próprio Rei e cabeça, o Filho do homem – Cristo </a:t>
            </a:r>
            <a:r>
              <a:rPr lang="pt-BR" sz="24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Jesus. </a:t>
            </a:r>
            <a:r>
              <a:rPr lang="pt-BR" sz="11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r>
              <a:rPr lang="pt-BR" sz="1100" dirty="0">
                <a:solidFill>
                  <a:srgbClr val="0000CC"/>
                </a:solidFill>
                <a:latin typeface="Georgia"/>
                <a:ea typeface="Times New Roman"/>
                <a:cs typeface="+mj-cs"/>
              </a:rPr>
              <a:t>vv. </a:t>
            </a:r>
            <a:r>
              <a:rPr lang="pt-BR" sz="1100" dirty="0" smtClean="0">
                <a:solidFill>
                  <a:srgbClr val="0000CC"/>
                </a:solidFill>
                <a:latin typeface="Georgia"/>
                <a:ea typeface="Times New Roman"/>
                <a:cs typeface="+mj-cs"/>
              </a:rPr>
              <a:t>9-14</a:t>
            </a:r>
            <a:r>
              <a:rPr lang="pt-BR" sz="1100" dirty="0">
                <a:solidFill>
                  <a:srgbClr val="0000CC"/>
                </a:solidFill>
                <a:latin typeface="Georgia"/>
                <a:ea typeface="Times New Roman"/>
                <a:cs typeface="+mj-cs"/>
              </a:rPr>
              <a:t>, 18, </a:t>
            </a:r>
            <a:r>
              <a:rPr lang="pt-BR" sz="1100" dirty="0" smtClean="0">
                <a:solidFill>
                  <a:srgbClr val="0000CC"/>
                </a:solidFill>
                <a:latin typeface="Georgia"/>
                <a:ea typeface="Times New Roman"/>
              </a:rPr>
              <a:t>26, </a:t>
            </a:r>
            <a:r>
              <a:rPr lang="pt-BR" sz="1100" dirty="0" smtClean="0">
                <a:solidFill>
                  <a:srgbClr val="0000CC"/>
                </a:solidFill>
                <a:latin typeface="Georgia"/>
                <a:ea typeface="Times New Roman"/>
                <a:cs typeface="+mj-cs"/>
              </a:rPr>
              <a:t>27</a:t>
            </a:r>
            <a:r>
              <a:rPr lang="pt-BR" sz="11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r>
              <a:rPr lang="pt-BR" sz="24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t>
            </a:r>
          </a:p>
        </p:txBody>
      </p:sp>
    </p:spTree>
    <p:extLst>
      <p:ext uri="{BB962C8B-B14F-4D97-AF65-F5344CB8AC3E}">
        <p14:creationId xmlns:p14="http://schemas.microsoft.com/office/powerpoint/2010/main" val="336739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539552" y="476672"/>
            <a:ext cx="8352928" cy="5976664"/>
          </a:xfrm>
          <a:prstGeom prst="rect">
            <a:avLst/>
          </a:prstGeom>
          <a:ln w="28575">
            <a:solidFill>
              <a:srgbClr val="00B0F0"/>
            </a:solidFill>
          </a:ln>
        </p:spPr>
        <p:txBody>
          <a:bodyPr/>
          <a:lstStyle/>
          <a:p>
            <a:pPr marL="0" indent="0" defTabSz="449263">
              <a:lnSpc>
                <a:spcPct val="115000"/>
              </a:lnSpc>
              <a:spcBef>
                <a:spcPts val="600"/>
              </a:spcBef>
              <a:spcAft>
                <a:spcPts val="0"/>
              </a:spcAft>
              <a:buClr>
                <a:srgbClr val="FFFFFF"/>
              </a:buClr>
              <a:buSzPct val="100000"/>
              <a:buNone/>
              <a:defRPr/>
            </a:pPr>
            <a:r>
              <a:rPr lang="pt-BR" sz="2000" dirty="0" err="1" smtClean="0">
                <a:solidFill>
                  <a:srgbClr val="0000CC"/>
                </a:solidFill>
                <a:latin typeface="Arial" charset="0"/>
                <a:ea typeface="Calibri"/>
                <a:cs typeface="Arial" charset="0"/>
              </a:rPr>
              <a:t>Dn</a:t>
            </a:r>
            <a:r>
              <a:rPr lang="pt-BR" sz="2000" dirty="0" smtClean="0">
                <a:solidFill>
                  <a:srgbClr val="0000CC"/>
                </a:solidFill>
                <a:latin typeface="Arial" charset="0"/>
                <a:ea typeface="Calibri"/>
                <a:cs typeface="Arial" charset="0"/>
              </a:rPr>
              <a:t> 7</a:t>
            </a:r>
            <a:r>
              <a:rPr lang="pt-BR" sz="2000" dirty="0">
                <a:solidFill>
                  <a:srgbClr val="0000CC"/>
                </a:solidFill>
                <a:latin typeface="Arial" charset="0"/>
                <a:ea typeface="Calibri"/>
                <a:cs typeface="Arial" charset="0"/>
              </a:rPr>
              <a:t>. 9 </a:t>
            </a:r>
            <a:r>
              <a:rPr lang="pt-BR" sz="2000" dirty="0" smtClean="0">
                <a:solidFill>
                  <a:srgbClr val="0000CC"/>
                </a:solidFill>
                <a:latin typeface="Arial" charset="0"/>
                <a:ea typeface="Calibri"/>
                <a:cs typeface="Arial" charset="0"/>
              </a:rPr>
              <a:t> </a:t>
            </a:r>
            <a:r>
              <a:rPr lang="pt-BR" sz="2000" dirty="0">
                <a:solidFill>
                  <a:srgbClr val="0000CC"/>
                </a:solidFill>
                <a:latin typeface="Arial" charset="0"/>
                <a:ea typeface="Calibri"/>
                <a:cs typeface="Arial" charset="0"/>
              </a:rPr>
              <a:t>Eu continuei olhando, até que foram postos uns tronos, e um ancião de dias se assentou; a sua veste era branca como a neve, e o cabelo da sua cabeça, como a limpa lã; o seu trono, chamas de fogo, e as rodas dele, fogo ardente</a:t>
            </a:r>
            <a:r>
              <a:rPr lang="pt-BR" sz="2000" dirty="0" smtClean="0">
                <a:solidFill>
                  <a:srgbClr val="0000CC"/>
                </a:solidFill>
                <a:latin typeface="Arial" charset="0"/>
                <a:ea typeface="Calibri"/>
                <a:cs typeface="Arial" charset="0"/>
              </a:rPr>
              <a:t>.   10  </a:t>
            </a:r>
            <a:r>
              <a:rPr lang="pt-BR" sz="2000" dirty="0">
                <a:solidFill>
                  <a:srgbClr val="0000CC"/>
                </a:solidFill>
                <a:latin typeface="Arial" charset="0"/>
                <a:ea typeface="Calibri"/>
                <a:cs typeface="Arial" charset="0"/>
              </a:rPr>
              <a:t>Um rio de fogo manava e saía de diante dele; milhares de milhares o serviam, e milhões de milhões estavam diante dele; assentou-se o juízo, e abriram-se os livros</a:t>
            </a:r>
            <a:r>
              <a:rPr lang="pt-BR" sz="2000" dirty="0" smtClean="0">
                <a:solidFill>
                  <a:srgbClr val="0000CC"/>
                </a:solidFill>
                <a:latin typeface="Arial" charset="0"/>
                <a:ea typeface="Calibri"/>
                <a:cs typeface="Arial" charset="0"/>
              </a:rPr>
              <a:t>.   11  </a:t>
            </a:r>
            <a:r>
              <a:rPr lang="pt-BR" sz="2000" dirty="0">
                <a:solidFill>
                  <a:srgbClr val="0000CC"/>
                </a:solidFill>
                <a:latin typeface="Arial" charset="0"/>
                <a:ea typeface="Calibri"/>
                <a:cs typeface="Arial" charset="0"/>
              </a:rPr>
              <a:t>Então, estive olhando, por causa da voz das grandes palavras que provinha da ponta; estive olhando até que o animal foi morto, e o seu corpo, desfeito e entregue para ser queimado pelo fogo</a:t>
            </a:r>
            <a:r>
              <a:rPr lang="pt-BR" sz="2000" dirty="0" smtClean="0">
                <a:solidFill>
                  <a:srgbClr val="0000CC"/>
                </a:solidFill>
                <a:latin typeface="Arial" charset="0"/>
                <a:ea typeface="Calibri"/>
                <a:cs typeface="Arial" charset="0"/>
              </a:rPr>
              <a:t>.  12 </a:t>
            </a:r>
            <a:r>
              <a:rPr lang="pt-BR" sz="2000" dirty="0">
                <a:solidFill>
                  <a:srgbClr val="0000CC"/>
                </a:solidFill>
                <a:latin typeface="Arial" charset="0"/>
                <a:ea typeface="Calibri"/>
                <a:cs typeface="Arial" charset="0"/>
              </a:rPr>
              <a:t>E, quanto aos outros animais, foi-lhes tirado o domínio; todavia, foi-lhes dada prolongação de vida até certo espaço de </a:t>
            </a:r>
            <a:r>
              <a:rPr lang="pt-BR" sz="2000" dirty="0" smtClean="0">
                <a:solidFill>
                  <a:srgbClr val="0000CC"/>
                </a:solidFill>
                <a:latin typeface="Arial" charset="0"/>
                <a:ea typeface="Calibri"/>
                <a:cs typeface="Arial" charset="0"/>
              </a:rPr>
              <a:t>tempo 13 </a:t>
            </a:r>
            <a:r>
              <a:rPr lang="pt-BR" sz="2000" dirty="0">
                <a:solidFill>
                  <a:srgbClr val="0000CC"/>
                </a:solidFill>
                <a:latin typeface="Arial" charset="0"/>
                <a:ea typeface="Calibri"/>
                <a:cs typeface="Arial" charset="0"/>
              </a:rPr>
              <a:t>Eu estava olhando nas minhas visões da noite, e eis que vinha nas nuvens do céu um como o filho do homem; e dirigiu-se ao ancião de dias, e o fizeram chegar até ele.   14 </a:t>
            </a:r>
            <a:r>
              <a:rPr lang="pt-BR" sz="2000" dirty="0" smtClean="0">
                <a:solidFill>
                  <a:srgbClr val="0000CC"/>
                </a:solidFill>
                <a:latin typeface="Arial" charset="0"/>
                <a:ea typeface="Calibri"/>
                <a:cs typeface="Arial" charset="0"/>
              </a:rPr>
              <a:t>E </a:t>
            </a:r>
            <a:r>
              <a:rPr lang="pt-BR" sz="2000" dirty="0">
                <a:solidFill>
                  <a:srgbClr val="0000CC"/>
                </a:solidFill>
                <a:latin typeface="Arial" charset="0"/>
                <a:ea typeface="Calibri"/>
                <a:cs typeface="Arial" charset="0"/>
              </a:rPr>
              <a:t>foi-lhe dado o domínio, e a honra, e o reino, para que todos os povos, nações e línguas o servissem; o seu domínio é um domínio eterno, que não passará, e o seu reino, o único que não será destruído</a:t>
            </a:r>
            <a:r>
              <a:rPr lang="pt-BR" sz="2000" dirty="0" smtClean="0">
                <a:solidFill>
                  <a:srgbClr val="0000CC"/>
                </a:solidFill>
                <a:latin typeface="Arial" charset="0"/>
                <a:ea typeface="Calibri"/>
                <a:cs typeface="Arial" charset="0"/>
              </a:rPr>
              <a:t>.</a:t>
            </a:r>
            <a:endParaRPr lang="pt-BR" sz="2400" dirty="0" smtClean="0">
              <a:solidFill>
                <a:srgbClr val="9900CC"/>
              </a:solidFill>
              <a:latin typeface="Arial" charset="0"/>
              <a:ea typeface="Calibri"/>
              <a:cs typeface="Arial" charset="0"/>
            </a:endParaRPr>
          </a:p>
        </p:txBody>
      </p:sp>
    </p:spTree>
    <p:extLst>
      <p:ext uri="{BB962C8B-B14F-4D97-AF65-F5344CB8AC3E}">
        <p14:creationId xmlns:p14="http://schemas.microsoft.com/office/powerpoint/2010/main" val="4088663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4294967295"/>
          </p:nvPr>
        </p:nvSpPr>
        <p:spPr>
          <a:xfrm>
            <a:off x="467544" y="476672"/>
            <a:ext cx="8352928" cy="5904656"/>
          </a:xfrm>
          <a:prstGeom prst="rect">
            <a:avLst/>
          </a:prstGeom>
          <a:ln w="28575">
            <a:solidFill>
              <a:srgbClr val="00B0F0"/>
            </a:solidFill>
          </a:ln>
        </p:spPr>
        <p:txBody>
          <a:bodyPr/>
          <a:lstStyle/>
          <a:p>
            <a:pPr marL="0" lvl="0" indent="0" defTabSz="449263">
              <a:lnSpc>
                <a:spcPct val="115000"/>
              </a:lnSpc>
              <a:spcBef>
                <a:spcPts val="600"/>
              </a:spcBef>
              <a:spcAft>
                <a:spcPts val="0"/>
              </a:spcAft>
              <a:buClr>
                <a:srgbClr val="FFFFFF"/>
              </a:buClr>
              <a:buSzPct val="100000"/>
              <a:buNone/>
              <a:defRPr/>
            </a:pPr>
            <a:r>
              <a:rPr lang="pt-BR" sz="2800" dirty="0" err="1" smtClean="0">
                <a:solidFill>
                  <a:srgbClr val="0000CC"/>
                </a:solidFill>
                <a:latin typeface="Arial" charset="0"/>
                <a:ea typeface="Calibri"/>
                <a:cs typeface="Arial" charset="0"/>
              </a:rPr>
              <a:t>Dn</a:t>
            </a:r>
            <a:r>
              <a:rPr lang="pt-BR" sz="2800" dirty="0" smtClean="0">
                <a:solidFill>
                  <a:srgbClr val="0000CC"/>
                </a:solidFill>
                <a:latin typeface="Arial" charset="0"/>
                <a:ea typeface="Calibri"/>
                <a:cs typeface="Arial" charset="0"/>
              </a:rPr>
              <a:t> </a:t>
            </a:r>
            <a:r>
              <a:rPr lang="pt-BR" sz="2800" dirty="0">
                <a:solidFill>
                  <a:srgbClr val="0000CC"/>
                </a:solidFill>
                <a:latin typeface="Arial" charset="0"/>
                <a:ea typeface="Calibri"/>
                <a:cs typeface="Arial" charset="0"/>
              </a:rPr>
              <a:t>7. 26  Mas o juízo estabelecer-se-á, e eles tirarão o seu domínio, para o destruir e para o desfazer até ao fim.</a:t>
            </a:r>
          </a:p>
          <a:p>
            <a:pPr marL="0" lvl="0" indent="0" defTabSz="449263" eaLnBrk="1" hangingPunct="1">
              <a:lnSpc>
                <a:spcPct val="115000"/>
              </a:lnSpc>
              <a:spcBef>
                <a:spcPts val="600"/>
              </a:spcBef>
              <a:spcAft>
                <a:spcPts val="0"/>
              </a:spcAft>
              <a:buClr>
                <a:srgbClr val="FFFFFF"/>
              </a:buClr>
              <a:buSzPct val="100000"/>
              <a:buNone/>
              <a:defRPr/>
            </a:pPr>
            <a:r>
              <a:rPr lang="pt-BR" sz="2800" dirty="0" smtClean="0">
                <a:solidFill>
                  <a:srgbClr val="9900CC"/>
                </a:solidFill>
                <a:latin typeface="Arial" charset="0"/>
                <a:ea typeface="Calibri"/>
                <a:cs typeface="Arial" charset="0"/>
              </a:rPr>
              <a:t>18  </a:t>
            </a:r>
            <a:r>
              <a:rPr lang="pt-BR" sz="2800" dirty="0">
                <a:solidFill>
                  <a:srgbClr val="9900CC"/>
                </a:solidFill>
                <a:latin typeface="Arial" charset="0"/>
                <a:ea typeface="Calibri"/>
                <a:cs typeface="Arial" charset="0"/>
              </a:rPr>
              <a:t>Mas os santos do Altíssimo receberão o reino e possuirão o reino para todo o sempre e de eternidade em eternidade.</a:t>
            </a:r>
          </a:p>
          <a:p>
            <a:pPr marL="0" lvl="0" indent="0" defTabSz="449263" eaLnBrk="1" hangingPunct="1">
              <a:lnSpc>
                <a:spcPct val="115000"/>
              </a:lnSpc>
              <a:spcBef>
                <a:spcPts val="600"/>
              </a:spcBef>
              <a:spcAft>
                <a:spcPts val="0"/>
              </a:spcAft>
              <a:buClr>
                <a:srgbClr val="FFFFFF"/>
              </a:buClr>
              <a:buSzPct val="100000"/>
              <a:buNone/>
              <a:defRPr/>
            </a:pPr>
            <a:r>
              <a:rPr lang="pt-BR" sz="2800" dirty="0" smtClean="0">
                <a:solidFill>
                  <a:srgbClr val="0000CC"/>
                </a:solidFill>
                <a:latin typeface="Arial" charset="0"/>
                <a:ea typeface="Calibri"/>
                <a:cs typeface="Arial" charset="0"/>
              </a:rPr>
              <a:t>27  </a:t>
            </a:r>
            <a:r>
              <a:rPr lang="pt-BR" sz="2800" dirty="0">
                <a:solidFill>
                  <a:srgbClr val="0000CC"/>
                </a:solidFill>
                <a:latin typeface="Arial" charset="0"/>
                <a:ea typeface="Calibri"/>
                <a:cs typeface="Arial" charset="0"/>
              </a:rPr>
              <a:t>E o reino, e o domínio, e a majestade dos reinos debaixo de todo o céu serão dados ao povo dos santos do Altíssimo; o seu reino será um reino eterno, e todos os domínios o servirão e lhe obedecerão.</a:t>
            </a:r>
          </a:p>
          <a:p>
            <a:pPr marL="0" lvl="0" indent="0" defTabSz="449263" eaLnBrk="1" hangingPunct="1">
              <a:lnSpc>
                <a:spcPct val="115000"/>
              </a:lnSpc>
              <a:spcBef>
                <a:spcPts val="600"/>
              </a:spcBef>
              <a:spcAft>
                <a:spcPts val="0"/>
              </a:spcAft>
              <a:buClr>
                <a:srgbClr val="FFFFFF"/>
              </a:buClr>
              <a:buSzPct val="100000"/>
              <a:buNone/>
              <a:defRPr/>
            </a:pPr>
            <a:endParaRPr lang="pt-BR" sz="2800" dirty="0" smtClean="0">
              <a:solidFill>
                <a:srgbClr val="0000CC"/>
              </a:solidFill>
              <a:latin typeface="Arial" charset="0"/>
              <a:ea typeface="Calibri"/>
              <a:cs typeface="Arial" charset="0"/>
            </a:endParaRPr>
          </a:p>
        </p:txBody>
      </p:sp>
    </p:spTree>
    <p:extLst>
      <p:ext uri="{BB962C8B-B14F-4D97-AF65-F5344CB8AC3E}">
        <p14:creationId xmlns:p14="http://schemas.microsoft.com/office/powerpoint/2010/main" val="522210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800294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260648"/>
            <a:ext cx="8712968" cy="1384995"/>
          </a:xfrm>
          <a:prstGeom prst="rect">
            <a:avLst/>
          </a:prstGeom>
        </p:spPr>
        <p:txBody>
          <a:bodyPr wrap="square">
            <a:spAutoFit/>
          </a:bodyPr>
          <a:lstStyle/>
          <a:p>
            <a:pPr lvl="0" defTabSz="914400" fontAlgn="auto">
              <a:lnSpc>
                <a:spcPct val="100000"/>
              </a:lnSpc>
              <a:spcBef>
                <a:spcPts val="0"/>
              </a:spcBef>
              <a:spcAft>
                <a:spcPts val="0"/>
              </a:spcAft>
              <a:buClrTx/>
              <a:buSzTx/>
              <a:defRPr/>
            </a:pPr>
            <a:r>
              <a:rPr lang="pt-BR" sz="2300" b="1" dirty="0">
                <a:solidFill>
                  <a:srgbClr val="993300"/>
                </a:solidFill>
                <a:latin typeface="Book Antiqua"/>
                <a:ea typeface="+mj-ea"/>
                <a:cs typeface="+mj-cs"/>
              </a:rPr>
              <a:t>LIÇÃO 08: A SUCESSÃO DOS REINOS DESTE MUNDO</a:t>
            </a:r>
            <a:r>
              <a:rPr lang="pt-BR" sz="2400" b="1" dirty="0">
                <a:solidFill>
                  <a:srgbClr val="993300"/>
                </a:solidFill>
                <a:latin typeface="Book Antiqua"/>
                <a:ea typeface="+mj-ea"/>
              </a:rPr>
              <a:t>	</a:t>
            </a:r>
            <a:r>
              <a:rPr lang="pt-BR" b="1" dirty="0" smtClean="0">
                <a:solidFill>
                  <a:srgbClr val="993300"/>
                </a:solidFill>
                <a:latin typeface="Book Antiqua"/>
                <a:ea typeface="+mj-ea"/>
                <a:cs typeface="+mj-cs"/>
              </a:rPr>
              <a:t>		</a:t>
            </a:r>
          </a:p>
          <a:p>
            <a:pPr lvl="0" algn="ctr" defTabSz="914400" fontAlgn="auto">
              <a:lnSpc>
                <a:spcPct val="100000"/>
              </a:lnSpc>
              <a:spcBef>
                <a:spcPts val="0"/>
              </a:spcBef>
              <a:spcAft>
                <a:spcPts val="0"/>
              </a:spcAft>
              <a:buClrTx/>
              <a:buSzTx/>
              <a:defRPr/>
            </a:pPr>
            <a:r>
              <a:rPr lang="pt-BR" sz="2800" b="1" dirty="0" smtClean="0">
                <a:solidFill>
                  <a:srgbClr val="006600"/>
                </a:solidFill>
                <a:latin typeface="Arial" charset="0"/>
                <a:ea typeface="Calibri"/>
                <a:cs typeface="Arial" charset="0"/>
              </a:rPr>
              <a:t>CONCLUSÃO</a:t>
            </a:r>
            <a:endParaRPr lang="pt-BR" sz="2800" b="1" dirty="0">
              <a:solidFill>
                <a:srgbClr val="006600"/>
              </a:solidFill>
              <a:latin typeface="Arial" charset="0"/>
              <a:ea typeface="Calibri"/>
              <a:cs typeface="Arial" charset="0"/>
            </a:endParaRPr>
          </a:p>
        </p:txBody>
      </p:sp>
      <p:sp>
        <p:nvSpPr>
          <p:cNvPr id="2" name="CaixaDeTexto 1"/>
          <p:cNvSpPr txBox="1"/>
          <p:nvPr/>
        </p:nvSpPr>
        <p:spPr>
          <a:xfrm>
            <a:off x="541745" y="2204864"/>
            <a:ext cx="8136904" cy="3539430"/>
          </a:xfrm>
          <a:prstGeom prst="rect">
            <a:avLst/>
          </a:prstGeom>
          <a:noFill/>
          <a:ln w="28575">
            <a:solidFill>
              <a:srgbClr val="C00000"/>
            </a:solidFill>
          </a:ln>
        </p:spPr>
        <p:txBody>
          <a:bodyPr wrap="square" rtlCol="0">
            <a:spAutoFit/>
          </a:bodyPr>
          <a:lstStyle/>
          <a:p>
            <a:pPr algn="just">
              <a:lnSpc>
                <a:spcPct val="100000"/>
              </a:lnSpc>
            </a:pP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Esses são os</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reinos ou impérios das nações que se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sucederam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no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mundo até o sistema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atual</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comparado por Deus ao barro, não tendo nenhuma nobreza.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Oportunamente</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 estudaremos a destruição final da besta, aqui já apresentada na visão da estátua e dos animais. </a:t>
            </a: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Agora a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Georgia"/>
                <a:ea typeface="Times New Roman"/>
                <a:cs typeface="+mj-cs"/>
              </a:rPr>
              <a:t>certeza sempre confirmada é a da vitória de Cristo Jesus – o Rei dos reis.</a:t>
            </a:r>
            <a:endParaRPr lang="pt-BR" sz="28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endParaRPr>
          </a:p>
        </p:txBody>
      </p:sp>
    </p:spTree>
    <p:extLst>
      <p:ext uri="{BB962C8B-B14F-4D97-AF65-F5344CB8AC3E}">
        <p14:creationId xmlns:p14="http://schemas.microsoft.com/office/powerpoint/2010/main" val="3782423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800294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755576" y="2132856"/>
            <a:ext cx="7993063" cy="4392488"/>
          </a:xfrm>
        </p:spPr>
        <p:txBody>
          <a:bodyPr/>
          <a:lstStyle/>
          <a:p>
            <a:pPr marL="0" indent="0" algn="just" eaLnBrk="1" hangingPunct="1">
              <a:buFont typeface="Wingdings" charset="2"/>
              <a:buNone/>
            </a:pPr>
            <a:r>
              <a:rPr lang="pt-BR" altLang="pt-BR" sz="3000" b="1" dirty="0" smtClean="0">
                <a:solidFill>
                  <a:srgbClr val="993300"/>
                </a:solidFill>
                <a:latin typeface="Arial" charset="0"/>
                <a:cs typeface="Arial" charset="0"/>
              </a:rPr>
              <a:t>Texto Áureo:</a:t>
            </a:r>
          </a:p>
          <a:p>
            <a:pPr marL="0" indent="0" algn="just" eaLnBrk="1" hangingPunct="1">
              <a:buFont typeface="Wingdings" charset="2"/>
              <a:buNone/>
            </a:pPr>
            <a:endParaRPr lang="pt-BR" altLang="pt-BR" sz="1200" dirty="0" smtClean="0">
              <a:solidFill>
                <a:schemeClr val="tx1"/>
              </a:solidFill>
              <a:latin typeface="Arial" charset="0"/>
              <a:cs typeface="Arial" charset="0"/>
            </a:endParaRPr>
          </a:p>
          <a:p>
            <a:pPr marL="0" indent="0" algn="just" eaLnBrk="1" hangingPunct="1">
              <a:buNone/>
            </a:pPr>
            <a:r>
              <a:rPr lang="pt-BR" sz="3000" dirty="0" smtClean="0">
                <a:solidFill>
                  <a:schemeClr val="tx1"/>
                </a:solidFill>
                <a:latin typeface="Arial" charset="0"/>
                <a:cs typeface="Arial" charset="0"/>
              </a:rPr>
              <a:t>	“</a:t>
            </a:r>
            <a:r>
              <a:rPr lang="pt-BR" sz="3200" i="1" dirty="0">
                <a:solidFill>
                  <a:srgbClr val="0000CC"/>
                </a:solidFill>
                <a:latin typeface="Arial" pitchFamily="34" charset="0"/>
                <a:cs typeface="Arial" pitchFamily="34" charset="0"/>
              </a:rPr>
              <a:t>“... seja bendito o nome de Deus de eternidade a eternidade, porque dele são a sabedoria e a força; ele muda os tempos e as estações; ele remove os reis e estabelece os reis; ele dá sabedoria aos sábios e conhecimento aos </a:t>
            </a:r>
            <a:r>
              <a:rPr lang="pt-BR" sz="3200" i="1" dirty="0" smtClean="0">
                <a:solidFill>
                  <a:srgbClr val="0000CC"/>
                </a:solidFill>
                <a:latin typeface="Arial" pitchFamily="34" charset="0"/>
                <a:cs typeface="Arial" pitchFamily="34" charset="0"/>
              </a:rPr>
              <a:t>entendidos</a:t>
            </a:r>
            <a:r>
              <a:rPr lang="pt-BR" sz="3200" i="1" dirty="0" smtClean="0"/>
              <a:t>”</a:t>
            </a:r>
            <a:r>
              <a:rPr lang="pt-BR" sz="3200" dirty="0" smtClean="0">
                <a:solidFill>
                  <a:schemeClr val="tx1"/>
                </a:solidFill>
                <a:latin typeface="Arial" charset="0"/>
                <a:cs typeface="Arial" charset="0"/>
              </a:rPr>
              <a:t>						</a:t>
            </a:r>
            <a:r>
              <a:rPr lang="pt-BR" sz="2800" dirty="0" smtClean="0">
                <a:solidFill>
                  <a:srgbClr val="993300"/>
                </a:solidFill>
              </a:rPr>
              <a:t>(</a:t>
            </a:r>
            <a:r>
              <a:rPr lang="pt-BR" sz="2800" i="1" dirty="0" err="1">
                <a:solidFill>
                  <a:srgbClr val="0000CC"/>
                </a:solidFill>
                <a:latin typeface="Arial" pitchFamily="34" charset="0"/>
                <a:cs typeface="Arial" pitchFamily="34" charset="0"/>
              </a:rPr>
              <a:t>Dn</a:t>
            </a:r>
            <a:r>
              <a:rPr lang="pt-BR" sz="2800" i="1" dirty="0">
                <a:solidFill>
                  <a:srgbClr val="0000CC"/>
                </a:solidFill>
                <a:latin typeface="Arial" pitchFamily="34" charset="0"/>
                <a:cs typeface="Arial" pitchFamily="34" charset="0"/>
              </a:rPr>
              <a:t> </a:t>
            </a:r>
            <a:r>
              <a:rPr lang="pt-BR" sz="2800" i="1" dirty="0" smtClean="0">
                <a:solidFill>
                  <a:srgbClr val="0000CC"/>
                </a:solidFill>
                <a:latin typeface="Arial" pitchFamily="34" charset="0"/>
                <a:cs typeface="Arial" pitchFamily="34" charset="0"/>
              </a:rPr>
              <a:t>2.20-21</a:t>
            </a:r>
            <a:r>
              <a:rPr lang="pt-BR" sz="2800" dirty="0" smtClean="0">
                <a:solidFill>
                  <a:srgbClr val="993300"/>
                </a:solidFill>
              </a:rPr>
              <a:t>)</a:t>
            </a:r>
            <a:endParaRPr lang="pt-BR" sz="2800" dirty="0" smtClean="0">
              <a:solidFill>
                <a:srgbClr val="993300"/>
              </a:solidFill>
              <a:latin typeface="Arial" charset="0"/>
              <a:cs typeface="Arial" charset="0"/>
            </a:endParaRPr>
          </a:p>
        </p:txBody>
      </p:sp>
      <p:sp>
        <p:nvSpPr>
          <p:cNvPr id="12291" name="Título 2"/>
          <p:cNvSpPr>
            <a:spLocks noGrp="1"/>
          </p:cNvSpPr>
          <p:nvPr>
            <p:ph type="title"/>
          </p:nvPr>
        </p:nvSpPr>
        <p:spPr>
          <a:xfrm>
            <a:off x="323850" y="260350"/>
            <a:ext cx="8569325" cy="1512888"/>
          </a:xfrm>
        </p:spPr>
        <p:txBody>
          <a:bodyPr/>
          <a:lstStyle/>
          <a:p>
            <a:pPr marL="365125" indent="-365125" algn="l">
              <a:spcBef>
                <a:spcPct val="20000"/>
              </a:spcBef>
              <a:defRPr/>
            </a:pPr>
            <a:r>
              <a:rPr lang="en-GB" sz="3600" dirty="0" smtClean="0">
                <a:solidFill>
                  <a:srgbClr val="CC3399"/>
                </a:solidFill>
                <a:latin typeface="Arial" charset="0"/>
                <a:cs typeface="Arial" charset="0"/>
              </a:rPr>
              <a:t>	ESCATOLOGIA</a:t>
            </a:r>
            <a:r>
              <a:rPr lang="pt-BR" sz="4000" dirty="0">
                <a:solidFill>
                  <a:srgbClr val="745B50"/>
                </a:solidFill>
                <a:latin typeface="Baskerville Old Face" pitchFamily="18" charset="0"/>
              </a:rPr>
              <a:t/>
            </a:r>
            <a:br>
              <a:rPr lang="pt-BR" sz="4000" dirty="0">
                <a:solidFill>
                  <a:srgbClr val="745B50"/>
                </a:solidFill>
                <a:latin typeface="Baskerville Old Face" pitchFamily="18" charset="0"/>
              </a:rPr>
            </a:br>
            <a:r>
              <a:rPr lang="pt-BR" sz="2300" b="1" dirty="0">
                <a:solidFill>
                  <a:srgbClr val="993300"/>
                </a:solidFill>
              </a:rPr>
              <a:t>LIÇÃO 08: A SUCESSÃO DOS REINOS </a:t>
            </a:r>
            <a:r>
              <a:rPr lang="pt-BR" sz="2300" b="1" dirty="0" smtClean="0">
                <a:solidFill>
                  <a:srgbClr val="993300"/>
                </a:solidFill>
              </a:rPr>
              <a:t>DESTE MUNDO</a:t>
            </a:r>
            <a:endParaRPr lang="pt-BR" sz="2300" b="1" dirty="0">
              <a:solidFill>
                <a:srgbClr val="993300"/>
              </a:solidFill>
              <a:ea typeface="+mn-ea"/>
              <a:cs typeface="+mn-cs"/>
            </a:endParaRPr>
          </a:p>
        </p:txBody>
      </p:sp>
    </p:spTree>
    <p:extLst>
      <p:ext uri="{BB962C8B-B14F-4D97-AF65-F5344CB8AC3E}">
        <p14:creationId xmlns:p14="http://schemas.microsoft.com/office/powerpoint/2010/main" val="323826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755576" y="2132856"/>
            <a:ext cx="7993063" cy="4392488"/>
          </a:xfrm>
        </p:spPr>
        <p:txBody>
          <a:bodyPr/>
          <a:lstStyle/>
          <a:p>
            <a:pPr marL="0" indent="0" algn="just" eaLnBrk="1" hangingPunct="1">
              <a:buFont typeface="Wingdings" charset="2"/>
              <a:buNone/>
            </a:pPr>
            <a:r>
              <a:rPr lang="pt-BR" altLang="pt-BR" sz="3000" b="1" dirty="0" smtClean="0">
                <a:solidFill>
                  <a:srgbClr val="993300"/>
                </a:solidFill>
                <a:latin typeface="Arial" charset="0"/>
                <a:cs typeface="Arial" charset="0"/>
              </a:rPr>
              <a:t>Texto Áureo:</a:t>
            </a:r>
          </a:p>
          <a:p>
            <a:pPr marL="0" indent="0" algn="just" eaLnBrk="1" hangingPunct="1">
              <a:buFont typeface="Wingdings" charset="2"/>
              <a:buNone/>
            </a:pPr>
            <a:endParaRPr lang="pt-BR" altLang="pt-BR" sz="1200" dirty="0" smtClean="0">
              <a:solidFill>
                <a:schemeClr val="tx1"/>
              </a:solidFill>
              <a:latin typeface="Arial" charset="0"/>
              <a:cs typeface="Arial" charset="0"/>
            </a:endParaRPr>
          </a:p>
          <a:p>
            <a:pPr marL="0" indent="0" algn="just" eaLnBrk="1" hangingPunct="1">
              <a:buNone/>
            </a:pPr>
            <a:r>
              <a:rPr lang="pt-BR" sz="3000" dirty="0" smtClean="0">
                <a:solidFill>
                  <a:schemeClr val="tx1"/>
                </a:solidFill>
                <a:latin typeface="Arial" charset="0"/>
                <a:cs typeface="Arial" charset="0"/>
              </a:rPr>
              <a:t>	“</a:t>
            </a:r>
            <a:r>
              <a:rPr lang="pt-BR" sz="3200" i="1" dirty="0">
                <a:solidFill>
                  <a:srgbClr val="0000CC"/>
                </a:solidFill>
                <a:latin typeface="Arial" pitchFamily="34" charset="0"/>
                <a:cs typeface="Arial" pitchFamily="34" charset="0"/>
              </a:rPr>
              <a:t>“... seja bendito o nome de Deus de eternidade a eternidade, porque dele são a sabedoria e a força; ele muda os tempos e as estações; ele remove os reis e estabelece os reis; ele dá sabedoria aos sábios e conhecimento aos </a:t>
            </a:r>
            <a:r>
              <a:rPr lang="pt-BR" sz="3200" i="1" dirty="0" smtClean="0">
                <a:solidFill>
                  <a:srgbClr val="0000CC"/>
                </a:solidFill>
                <a:latin typeface="Arial" pitchFamily="34" charset="0"/>
                <a:cs typeface="Arial" pitchFamily="34" charset="0"/>
              </a:rPr>
              <a:t>entendidos</a:t>
            </a:r>
            <a:r>
              <a:rPr lang="pt-BR" sz="3200" i="1" dirty="0" smtClean="0"/>
              <a:t>”</a:t>
            </a:r>
            <a:r>
              <a:rPr lang="pt-BR" sz="3200" dirty="0" smtClean="0">
                <a:solidFill>
                  <a:schemeClr val="tx1"/>
                </a:solidFill>
                <a:latin typeface="Arial" charset="0"/>
                <a:cs typeface="Arial" charset="0"/>
              </a:rPr>
              <a:t>						</a:t>
            </a:r>
            <a:r>
              <a:rPr lang="pt-BR" sz="2800" dirty="0" smtClean="0">
                <a:solidFill>
                  <a:srgbClr val="993300"/>
                </a:solidFill>
              </a:rPr>
              <a:t>(</a:t>
            </a:r>
            <a:r>
              <a:rPr lang="pt-BR" sz="2800" i="1" dirty="0" err="1">
                <a:solidFill>
                  <a:srgbClr val="0000CC"/>
                </a:solidFill>
                <a:latin typeface="Arial" pitchFamily="34" charset="0"/>
                <a:cs typeface="Arial" pitchFamily="34" charset="0"/>
              </a:rPr>
              <a:t>Dn</a:t>
            </a:r>
            <a:r>
              <a:rPr lang="pt-BR" sz="2800" i="1" dirty="0">
                <a:solidFill>
                  <a:srgbClr val="0000CC"/>
                </a:solidFill>
                <a:latin typeface="Arial" pitchFamily="34" charset="0"/>
                <a:cs typeface="Arial" pitchFamily="34" charset="0"/>
              </a:rPr>
              <a:t> </a:t>
            </a:r>
            <a:r>
              <a:rPr lang="pt-BR" sz="2800" i="1" dirty="0" smtClean="0">
                <a:solidFill>
                  <a:srgbClr val="0000CC"/>
                </a:solidFill>
                <a:latin typeface="Arial" pitchFamily="34" charset="0"/>
                <a:cs typeface="Arial" pitchFamily="34" charset="0"/>
              </a:rPr>
              <a:t>2.20-21</a:t>
            </a:r>
            <a:r>
              <a:rPr lang="pt-BR" sz="2800" dirty="0" smtClean="0">
                <a:solidFill>
                  <a:srgbClr val="993300"/>
                </a:solidFill>
              </a:rPr>
              <a:t>)</a:t>
            </a:r>
            <a:endParaRPr lang="pt-BR" sz="2800" dirty="0" smtClean="0">
              <a:solidFill>
                <a:srgbClr val="993300"/>
              </a:solidFill>
              <a:latin typeface="Arial" charset="0"/>
              <a:cs typeface="Arial" charset="0"/>
            </a:endParaRPr>
          </a:p>
        </p:txBody>
      </p:sp>
      <p:sp>
        <p:nvSpPr>
          <p:cNvPr id="12291" name="Título 2"/>
          <p:cNvSpPr>
            <a:spLocks noGrp="1"/>
          </p:cNvSpPr>
          <p:nvPr>
            <p:ph type="title"/>
          </p:nvPr>
        </p:nvSpPr>
        <p:spPr>
          <a:xfrm>
            <a:off x="323850" y="260350"/>
            <a:ext cx="8569325" cy="1512888"/>
          </a:xfrm>
        </p:spPr>
        <p:txBody>
          <a:bodyPr/>
          <a:lstStyle/>
          <a:p>
            <a:pPr marL="365125" indent="-365125" algn="l">
              <a:spcBef>
                <a:spcPct val="20000"/>
              </a:spcBef>
              <a:defRPr/>
            </a:pPr>
            <a:r>
              <a:rPr lang="en-GB" sz="3600" dirty="0" smtClean="0">
                <a:solidFill>
                  <a:srgbClr val="CC3399"/>
                </a:solidFill>
                <a:latin typeface="Arial" charset="0"/>
                <a:cs typeface="Arial" charset="0"/>
              </a:rPr>
              <a:t>	ESCATOLOGIA</a:t>
            </a:r>
            <a:r>
              <a:rPr lang="pt-BR" sz="4000" dirty="0">
                <a:solidFill>
                  <a:srgbClr val="745B50"/>
                </a:solidFill>
                <a:latin typeface="Baskerville Old Face" pitchFamily="18" charset="0"/>
              </a:rPr>
              <a:t/>
            </a:r>
            <a:br>
              <a:rPr lang="pt-BR" sz="4000" dirty="0">
                <a:solidFill>
                  <a:srgbClr val="745B50"/>
                </a:solidFill>
                <a:latin typeface="Baskerville Old Face" pitchFamily="18" charset="0"/>
              </a:rPr>
            </a:br>
            <a:r>
              <a:rPr lang="pt-BR" sz="2300" b="1" dirty="0">
                <a:solidFill>
                  <a:srgbClr val="993300"/>
                </a:solidFill>
              </a:rPr>
              <a:t>LIÇÃO 08: A SUCESSÃO DOS REINOS </a:t>
            </a:r>
            <a:r>
              <a:rPr lang="pt-BR" sz="2300" b="1" dirty="0" smtClean="0">
                <a:solidFill>
                  <a:srgbClr val="993300"/>
                </a:solidFill>
              </a:rPr>
              <a:t>DESTE MUNDO</a:t>
            </a:r>
            <a:endParaRPr lang="pt-BR" sz="2300" b="1" dirty="0">
              <a:solidFill>
                <a:srgbClr val="993300"/>
              </a:solidFill>
              <a:ea typeface="+mn-ea"/>
              <a:cs typeface="+mn-cs"/>
            </a:endParaRPr>
          </a:p>
        </p:txBody>
      </p:sp>
    </p:spTree>
    <p:extLst>
      <p:ext uri="{BB962C8B-B14F-4D97-AF65-F5344CB8AC3E}">
        <p14:creationId xmlns:p14="http://schemas.microsoft.com/office/powerpoint/2010/main" val="306716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755650" y="2420938"/>
            <a:ext cx="7993063" cy="3816350"/>
          </a:xfrm>
        </p:spPr>
        <p:txBody>
          <a:bodyPr/>
          <a:lstStyle/>
          <a:p>
            <a:pPr marL="0" indent="0" algn="just" eaLnBrk="1" hangingPunct="1">
              <a:buFont typeface="Wingdings" charset="2"/>
              <a:buNone/>
            </a:pPr>
            <a:endParaRPr lang="pt-BR" altLang="pt-BR" sz="1200" dirty="0" smtClean="0">
              <a:solidFill>
                <a:schemeClr val="tx1"/>
              </a:solidFill>
              <a:latin typeface="Arial" charset="0"/>
              <a:cs typeface="Arial" charset="0"/>
            </a:endParaRPr>
          </a:p>
          <a:p>
            <a:pPr marL="0" lvl="0" indent="0" algn="ctr" defTabSz="449263" eaLnBrk="1" hangingPunct="1">
              <a:lnSpc>
                <a:spcPct val="115000"/>
              </a:lnSpc>
              <a:spcBef>
                <a:spcPts val="600"/>
              </a:spcBef>
              <a:spcAft>
                <a:spcPts val="0"/>
              </a:spcAft>
              <a:buClr>
                <a:srgbClr val="FFFFFF"/>
              </a:buClr>
              <a:buSzPct val="100000"/>
              <a:buNone/>
              <a:defRPr/>
            </a:pPr>
            <a:endParaRPr lang="pt-BR" sz="3000" dirty="0">
              <a:solidFill>
                <a:schemeClr val="tx1"/>
              </a:solidFill>
              <a:latin typeface="Arial" charset="0"/>
              <a:cs typeface="Arial" charset="0"/>
            </a:endParaRPr>
          </a:p>
          <a:p>
            <a:pPr marL="0" lvl="0" indent="0" algn="ctr" defTabSz="449263" eaLnBrk="1" hangingPunct="1">
              <a:lnSpc>
                <a:spcPct val="115000"/>
              </a:lnSpc>
              <a:spcBef>
                <a:spcPts val="600"/>
              </a:spcBef>
              <a:spcAft>
                <a:spcPts val="0"/>
              </a:spcAft>
              <a:buClr>
                <a:srgbClr val="FFFFFF"/>
              </a:buClr>
              <a:buSzPct val="100000"/>
              <a:buNone/>
              <a:defRPr/>
            </a:pPr>
            <a:endParaRPr lang="pt-BR" sz="3000" dirty="0" smtClean="0">
              <a:solidFill>
                <a:schemeClr val="tx1"/>
              </a:solidFill>
              <a:latin typeface="Arial" charset="0"/>
              <a:ea typeface="Calibri"/>
              <a:cs typeface="Arial" charset="0"/>
            </a:endParaRPr>
          </a:p>
          <a:p>
            <a:pPr marL="0" indent="0" algn="ctr" defTabSz="449263" eaLnBrk="1" hangingPunct="1">
              <a:lnSpc>
                <a:spcPct val="115000"/>
              </a:lnSpc>
              <a:spcBef>
                <a:spcPts val="600"/>
              </a:spcBef>
              <a:spcAft>
                <a:spcPts val="0"/>
              </a:spcAft>
              <a:buClr>
                <a:srgbClr val="FFFFFF"/>
              </a:buClr>
              <a:buSzPct val="100000"/>
              <a:buNone/>
              <a:defRPr/>
            </a:pPr>
            <a:r>
              <a:rPr lang="pt-BR" sz="2800" dirty="0" smtClean="0">
                <a:solidFill>
                  <a:srgbClr val="006600"/>
                </a:solidFill>
                <a:latin typeface="Arial" pitchFamily="34" charset="0"/>
                <a:ea typeface="Calibri"/>
                <a:cs typeface="Arial" pitchFamily="34" charset="0"/>
              </a:rPr>
              <a:t>LEITURA </a:t>
            </a:r>
            <a:r>
              <a:rPr lang="pt-BR" sz="2800" dirty="0">
                <a:solidFill>
                  <a:srgbClr val="006600"/>
                </a:solidFill>
                <a:latin typeface="Arial" pitchFamily="34" charset="0"/>
                <a:ea typeface="Calibri"/>
                <a:cs typeface="Arial" pitchFamily="34" charset="0"/>
              </a:rPr>
              <a:t>BÍBLICA</a:t>
            </a:r>
            <a:r>
              <a:rPr lang="pt-BR" sz="2800" dirty="0" smtClean="0">
                <a:solidFill>
                  <a:srgbClr val="006600"/>
                </a:solidFill>
                <a:latin typeface="Arial" pitchFamily="34" charset="0"/>
                <a:ea typeface="Calibri"/>
                <a:cs typeface="Arial" pitchFamily="34" charset="0"/>
              </a:rPr>
              <a:t>:   </a:t>
            </a:r>
            <a:r>
              <a:rPr lang="pt-BR" sz="3200" dirty="0">
                <a:solidFill>
                  <a:srgbClr val="0000CC"/>
                </a:solidFill>
              </a:rPr>
              <a:t>DANIEL 2.37-45</a:t>
            </a:r>
            <a:endParaRPr lang="pt-BR" sz="3600" dirty="0">
              <a:solidFill>
                <a:srgbClr val="000099"/>
              </a:solidFill>
              <a:latin typeface="Calibri" pitchFamily="34" charset="0"/>
              <a:ea typeface="Calibri"/>
              <a:cs typeface="Georgia"/>
            </a:endParaRPr>
          </a:p>
        </p:txBody>
      </p:sp>
      <p:sp>
        <p:nvSpPr>
          <p:cNvPr id="12291" name="Título 2"/>
          <p:cNvSpPr>
            <a:spLocks noGrp="1"/>
          </p:cNvSpPr>
          <p:nvPr>
            <p:ph type="title"/>
          </p:nvPr>
        </p:nvSpPr>
        <p:spPr>
          <a:xfrm>
            <a:off x="323850" y="260350"/>
            <a:ext cx="8569325" cy="1512888"/>
          </a:xfrm>
        </p:spPr>
        <p:txBody>
          <a:bodyPr/>
          <a:lstStyle/>
          <a:p>
            <a:pPr marL="365125" indent="-365125" algn="l">
              <a:spcBef>
                <a:spcPct val="20000"/>
              </a:spcBef>
              <a:defRPr/>
            </a:pPr>
            <a:r>
              <a:rPr lang="en-GB" sz="3600" dirty="0" smtClean="0">
                <a:solidFill>
                  <a:srgbClr val="CC3399"/>
                </a:solidFill>
                <a:latin typeface="Arial" charset="0"/>
                <a:cs typeface="Arial" charset="0"/>
              </a:rPr>
              <a:t>   ESCATOLOGIA</a:t>
            </a:r>
            <a:r>
              <a:rPr lang="pt-BR" sz="4000" dirty="0">
                <a:solidFill>
                  <a:srgbClr val="745B50"/>
                </a:solidFill>
                <a:latin typeface="Baskerville Old Face" pitchFamily="18" charset="0"/>
              </a:rPr>
              <a:t/>
            </a:r>
            <a:br>
              <a:rPr lang="pt-BR" sz="4000" dirty="0">
                <a:solidFill>
                  <a:srgbClr val="745B50"/>
                </a:solidFill>
                <a:latin typeface="Baskerville Old Face" pitchFamily="18" charset="0"/>
              </a:rPr>
            </a:br>
            <a:r>
              <a:rPr lang="pt-BR" sz="2300" b="1" dirty="0">
                <a:solidFill>
                  <a:srgbClr val="993300"/>
                </a:solidFill>
              </a:rPr>
              <a:t>LIÇÃO 08: A SUCESSÃO DOS REINOS DESTE MUNDO</a:t>
            </a:r>
            <a:endParaRPr lang="pt-BR" sz="2800" dirty="0">
              <a:solidFill>
                <a:srgbClr val="993300"/>
              </a:solidFill>
              <a:ea typeface="+mn-ea"/>
              <a:cs typeface="+mn-cs"/>
            </a:endParaRPr>
          </a:p>
        </p:txBody>
      </p:sp>
    </p:spTree>
    <p:extLst>
      <p:ext uri="{BB962C8B-B14F-4D97-AF65-F5344CB8AC3E}">
        <p14:creationId xmlns:p14="http://schemas.microsoft.com/office/powerpoint/2010/main" val="186764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611560" y="2060848"/>
            <a:ext cx="8209161" cy="4392488"/>
          </a:xfrm>
          <a:ln w="28575">
            <a:solidFill>
              <a:srgbClr val="00B0F0"/>
            </a:solidFill>
          </a:ln>
        </p:spPr>
        <p:txBody>
          <a:bodyPr/>
          <a:lstStyle/>
          <a:p>
            <a:r>
              <a:rPr lang="pt-BR" sz="2000" b="1" cap="small" dirty="0">
                <a:solidFill>
                  <a:srgbClr val="0000CC"/>
                </a:solidFill>
              </a:rPr>
              <a:t>DANIEL 2. 37  Tu, ó rei, és rei de reis, pois o Deus dos céus </a:t>
            </a:r>
            <a:r>
              <a:rPr lang="pt-BR" sz="2000" b="1" cap="small" dirty="0" smtClean="0">
                <a:solidFill>
                  <a:srgbClr val="0000CC"/>
                </a:solidFill>
              </a:rPr>
              <a:t>te</a:t>
            </a:r>
          </a:p>
          <a:p>
            <a:pPr marL="0" indent="0">
              <a:buNone/>
            </a:pPr>
            <a:r>
              <a:rPr lang="pt-BR" sz="2000" b="1" cap="small" dirty="0" smtClean="0">
                <a:solidFill>
                  <a:srgbClr val="0000CC"/>
                </a:solidFill>
              </a:rPr>
              <a:t>tem </a:t>
            </a:r>
            <a:r>
              <a:rPr lang="pt-BR" sz="2000" b="1" cap="small" dirty="0">
                <a:solidFill>
                  <a:srgbClr val="0000CC"/>
                </a:solidFill>
              </a:rPr>
              <a:t>dado o reino, e o poder, e a força, e a majestade</a:t>
            </a:r>
            <a:r>
              <a:rPr lang="pt-BR" sz="2000" b="1" cap="small" dirty="0" smtClean="0">
                <a:solidFill>
                  <a:srgbClr val="0000CC"/>
                </a:solidFill>
              </a:rPr>
              <a:t>.   38  </a:t>
            </a:r>
            <a:r>
              <a:rPr lang="pt-BR" sz="2000" b="1" cap="small" dirty="0">
                <a:solidFill>
                  <a:srgbClr val="0000CC"/>
                </a:solidFill>
              </a:rPr>
              <a:t>E, onde quer que habitem filhos de homens, animais do campo e aves do céu, ele </a:t>
            </a:r>
            <a:r>
              <a:rPr lang="pt-BR" sz="2000" b="1" cap="small" dirty="0" err="1">
                <a:solidFill>
                  <a:srgbClr val="0000CC"/>
                </a:solidFill>
              </a:rPr>
              <a:t>tos</a:t>
            </a:r>
            <a:r>
              <a:rPr lang="pt-BR" sz="2000" b="1" cap="small" dirty="0">
                <a:solidFill>
                  <a:srgbClr val="0000CC"/>
                </a:solidFill>
              </a:rPr>
              <a:t> entregou na tua mão e fez que dominasses sobre todos eles; tu és a cabeça de ouro</a:t>
            </a:r>
            <a:r>
              <a:rPr lang="pt-BR" sz="2000" b="1" cap="small" dirty="0" smtClean="0">
                <a:solidFill>
                  <a:srgbClr val="0000CC"/>
                </a:solidFill>
              </a:rPr>
              <a:t>.   39  </a:t>
            </a:r>
            <a:r>
              <a:rPr lang="pt-BR" sz="2000" b="1" cap="small" dirty="0">
                <a:solidFill>
                  <a:srgbClr val="0000CC"/>
                </a:solidFill>
              </a:rPr>
              <a:t>E, depois de ti, se levantará outro reino, inferior ao teu, e um terceiro reino, de metal, o qual terá domínio sobre toda a terra</a:t>
            </a:r>
            <a:r>
              <a:rPr lang="pt-BR" sz="2000" b="1" cap="small" dirty="0" smtClean="0">
                <a:solidFill>
                  <a:srgbClr val="0000CC"/>
                </a:solidFill>
              </a:rPr>
              <a:t>.   40  </a:t>
            </a:r>
            <a:r>
              <a:rPr lang="pt-BR" sz="2000" b="1" cap="small" dirty="0">
                <a:solidFill>
                  <a:srgbClr val="0000CC"/>
                </a:solidFill>
              </a:rPr>
              <a:t>E o quarto reino será forte como ferro; pois, como o ferro esmiúça e quebra tudo, como o ferro quebra todas as coisas, ele esmiuçará e quebrantará</a:t>
            </a:r>
            <a:r>
              <a:rPr lang="pt-BR" sz="2000" b="1" cap="small" dirty="0" smtClean="0">
                <a:solidFill>
                  <a:srgbClr val="0000CC"/>
                </a:solidFill>
              </a:rPr>
              <a:t>.   41  </a:t>
            </a:r>
            <a:r>
              <a:rPr lang="pt-BR" sz="2000" b="1" cap="small" dirty="0">
                <a:solidFill>
                  <a:srgbClr val="0000CC"/>
                </a:solidFill>
              </a:rPr>
              <a:t>E, quanto ao que viste dos pés e dos artelhos, em parte de barro de oleiro e em parte de ferro, isso será um reino dividido; contudo, haverá nele alguma coisa  da firmeza do ferro, pois que viste o ferro misturado com barro de lodo</a:t>
            </a:r>
            <a:r>
              <a:rPr lang="pt-BR" sz="2000" b="1" cap="small" dirty="0" smtClean="0">
                <a:solidFill>
                  <a:srgbClr val="0000CC"/>
                </a:solidFill>
              </a:rPr>
              <a:t>.   </a:t>
            </a:r>
            <a:endParaRPr lang="pt-BR" sz="2000" dirty="0">
              <a:solidFill>
                <a:srgbClr val="0000CC"/>
              </a:solidFill>
              <a:latin typeface="Calibri" pitchFamily="34" charset="0"/>
              <a:ea typeface="Calibri"/>
              <a:cs typeface="Georgia"/>
            </a:endParaRPr>
          </a:p>
        </p:txBody>
      </p:sp>
      <p:sp>
        <p:nvSpPr>
          <p:cNvPr id="12291" name="Título 2"/>
          <p:cNvSpPr>
            <a:spLocks noGrp="1"/>
          </p:cNvSpPr>
          <p:nvPr>
            <p:ph type="title"/>
          </p:nvPr>
        </p:nvSpPr>
        <p:spPr>
          <a:xfrm>
            <a:off x="323850" y="188640"/>
            <a:ext cx="8569325" cy="1584598"/>
          </a:xfrm>
        </p:spPr>
        <p:txBody>
          <a:bodyPr/>
          <a:lstStyle/>
          <a:p>
            <a:pPr lvl="0" defTabSz="449263" eaLnBrk="1" hangingPunct="1">
              <a:lnSpc>
                <a:spcPct val="115000"/>
              </a:lnSpc>
              <a:spcBef>
                <a:spcPts val="600"/>
              </a:spcBef>
              <a:spcAft>
                <a:spcPts val="0"/>
              </a:spcAft>
              <a:defRPr/>
            </a:pPr>
            <a:r>
              <a:rPr lang="pt-BR" sz="2300" b="1" dirty="0">
                <a:solidFill>
                  <a:srgbClr val="993300"/>
                </a:solidFill>
              </a:rPr>
              <a:t>LIÇÃO 08: A SUCESSÃO DOS REINOS DESTE MUNDO</a:t>
            </a:r>
            <a:r>
              <a:rPr lang="pt-BR" sz="2400" b="1" dirty="0">
                <a:solidFill>
                  <a:srgbClr val="993300"/>
                </a:solidFill>
              </a:rPr>
              <a:t/>
            </a:r>
            <a:br>
              <a:rPr lang="pt-BR" sz="2400" b="1" dirty="0">
                <a:solidFill>
                  <a:srgbClr val="993300"/>
                </a:solidFill>
              </a:rPr>
            </a:br>
            <a:r>
              <a:rPr lang="pt-BR" sz="3000" dirty="0" smtClean="0">
                <a:solidFill>
                  <a:srgbClr val="006600"/>
                </a:solidFill>
                <a:latin typeface="Arial" pitchFamily="34" charset="0"/>
                <a:ea typeface="Calibri"/>
                <a:cs typeface="Arial" pitchFamily="34" charset="0"/>
              </a:rPr>
              <a:t>LEITURA </a:t>
            </a:r>
            <a:r>
              <a:rPr lang="pt-BR" sz="3000" dirty="0">
                <a:solidFill>
                  <a:srgbClr val="006600"/>
                </a:solidFill>
                <a:latin typeface="Arial" pitchFamily="34" charset="0"/>
                <a:ea typeface="Calibri"/>
                <a:cs typeface="Arial" pitchFamily="34" charset="0"/>
              </a:rPr>
              <a:t>BÍBLICA</a:t>
            </a:r>
            <a:r>
              <a:rPr lang="pt-BR" sz="3000" dirty="0" smtClean="0">
                <a:solidFill>
                  <a:srgbClr val="006600"/>
                </a:solidFill>
                <a:latin typeface="Arial" pitchFamily="34" charset="0"/>
                <a:ea typeface="Calibri"/>
                <a:cs typeface="Arial" pitchFamily="34" charset="0"/>
              </a:rPr>
              <a:t>: </a:t>
            </a:r>
            <a:r>
              <a:rPr lang="pt-BR" sz="2800" b="1" cap="small" dirty="0">
                <a:solidFill>
                  <a:srgbClr val="0000CC"/>
                </a:solidFill>
              </a:rPr>
              <a:t>DANIEL 2.37-45</a:t>
            </a:r>
            <a:endParaRPr lang="pt-BR" sz="3000" dirty="0">
              <a:solidFill>
                <a:srgbClr val="993300"/>
              </a:solidFill>
              <a:ea typeface="+mn-ea"/>
              <a:cs typeface="+mn-cs"/>
            </a:endParaRPr>
          </a:p>
        </p:txBody>
      </p:sp>
    </p:spTree>
    <p:extLst>
      <p:ext uri="{BB962C8B-B14F-4D97-AF65-F5344CB8AC3E}">
        <p14:creationId xmlns:p14="http://schemas.microsoft.com/office/powerpoint/2010/main" val="3164260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611560" y="2060848"/>
            <a:ext cx="8209161" cy="4320480"/>
          </a:xfrm>
          <a:ln w="28575">
            <a:solidFill>
              <a:srgbClr val="00B0F0"/>
            </a:solidFill>
          </a:ln>
        </p:spPr>
        <p:txBody>
          <a:bodyPr/>
          <a:lstStyle/>
          <a:p>
            <a:r>
              <a:rPr lang="pt-BR" sz="2000" b="1" cap="small" dirty="0">
                <a:solidFill>
                  <a:srgbClr val="0000CC"/>
                </a:solidFill>
              </a:rPr>
              <a:t>DANIEL 2. 42  E, como os artelhos eram em parte de ferro </a:t>
            </a:r>
            <a:r>
              <a:rPr lang="pt-BR" sz="2000" b="1" cap="small" dirty="0" smtClean="0">
                <a:solidFill>
                  <a:srgbClr val="0000CC"/>
                </a:solidFill>
              </a:rPr>
              <a:t>e</a:t>
            </a:r>
          </a:p>
          <a:p>
            <a:pPr marL="0" indent="0">
              <a:buNone/>
            </a:pPr>
            <a:r>
              <a:rPr lang="pt-BR" sz="2000" b="1" cap="small" dirty="0" smtClean="0">
                <a:solidFill>
                  <a:srgbClr val="0000CC"/>
                </a:solidFill>
              </a:rPr>
              <a:t> </a:t>
            </a:r>
            <a:r>
              <a:rPr lang="pt-BR" sz="2000" b="1" cap="small" dirty="0">
                <a:solidFill>
                  <a:srgbClr val="0000CC"/>
                </a:solidFill>
              </a:rPr>
              <a:t>em parte de barro, assim por uma parte o reino será forte e por outra será frágil.   43  Quanto ao que viste do ferro misturado com barro de lodo, misturar-se-ão com semente humana, mas não se ligarão um ao outro, assim como o ferro se não mistura com o </a:t>
            </a:r>
            <a:r>
              <a:rPr lang="pt-BR" sz="2000" b="1" cap="small" dirty="0" smtClean="0">
                <a:solidFill>
                  <a:srgbClr val="0000CC"/>
                </a:solidFill>
              </a:rPr>
              <a:t>barro   44  </a:t>
            </a:r>
            <a:r>
              <a:rPr lang="pt-BR" sz="2000" b="1" cap="small" dirty="0">
                <a:solidFill>
                  <a:srgbClr val="0000CC"/>
                </a:solidFill>
              </a:rPr>
              <a:t>Mas, nos dias desses reis, o Deus do céu levantará um reino que não será jamais destruído; e esse reino não passará a outro povo; esmiuçará e consumirá todos esses reinos e será estabelecido para sempre</a:t>
            </a:r>
            <a:r>
              <a:rPr lang="pt-BR" sz="2000" b="1" cap="small" dirty="0" smtClean="0">
                <a:solidFill>
                  <a:srgbClr val="0000CC"/>
                </a:solidFill>
              </a:rPr>
              <a:t>.   45  </a:t>
            </a:r>
            <a:r>
              <a:rPr lang="pt-BR" sz="2000" b="1" cap="small" dirty="0">
                <a:solidFill>
                  <a:srgbClr val="0000CC"/>
                </a:solidFill>
              </a:rPr>
              <a:t>Da maneira como viste que do monte foi cortada uma pedra, sem mãos, e ela esmiuçou o ferro, o cobre, o barro, a prata e o ouro, o Deus grande fez saber ao rei o que há de ser depois disso; e certo é o sonho, e fiel a sua interpretação.</a:t>
            </a:r>
            <a:endParaRPr lang="pt-BR" sz="2000" dirty="0">
              <a:solidFill>
                <a:srgbClr val="0000CC"/>
              </a:solidFill>
              <a:latin typeface="Calibri" pitchFamily="34" charset="0"/>
              <a:ea typeface="Calibri"/>
              <a:cs typeface="Georgia"/>
            </a:endParaRPr>
          </a:p>
        </p:txBody>
      </p:sp>
      <p:sp>
        <p:nvSpPr>
          <p:cNvPr id="12291" name="Título 2"/>
          <p:cNvSpPr>
            <a:spLocks noGrp="1"/>
          </p:cNvSpPr>
          <p:nvPr>
            <p:ph type="title"/>
          </p:nvPr>
        </p:nvSpPr>
        <p:spPr>
          <a:xfrm>
            <a:off x="323850" y="188640"/>
            <a:ext cx="8569325" cy="1584598"/>
          </a:xfrm>
        </p:spPr>
        <p:txBody>
          <a:bodyPr/>
          <a:lstStyle/>
          <a:p>
            <a:pPr lvl="0" defTabSz="449263" eaLnBrk="1" hangingPunct="1">
              <a:lnSpc>
                <a:spcPct val="115000"/>
              </a:lnSpc>
              <a:spcBef>
                <a:spcPts val="600"/>
              </a:spcBef>
              <a:spcAft>
                <a:spcPts val="0"/>
              </a:spcAft>
              <a:defRPr/>
            </a:pPr>
            <a:r>
              <a:rPr lang="pt-BR" sz="2300" b="1" dirty="0">
                <a:solidFill>
                  <a:srgbClr val="993300"/>
                </a:solidFill>
              </a:rPr>
              <a:t>LIÇÃO 08: A SUCESSÃO DOS REINOS DESTE MUNDO</a:t>
            </a:r>
            <a:r>
              <a:rPr lang="pt-BR" sz="2400" b="1" dirty="0">
                <a:solidFill>
                  <a:srgbClr val="993300"/>
                </a:solidFill>
              </a:rPr>
              <a:t/>
            </a:r>
            <a:br>
              <a:rPr lang="pt-BR" sz="2400" b="1" dirty="0">
                <a:solidFill>
                  <a:srgbClr val="993300"/>
                </a:solidFill>
              </a:rPr>
            </a:br>
            <a:r>
              <a:rPr lang="pt-BR" sz="3000" dirty="0" smtClean="0">
                <a:solidFill>
                  <a:srgbClr val="006600"/>
                </a:solidFill>
                <a:latin typeface="Arial" pitchFamily="34" charset="0"/>
                <a:ea typeface="Calibri"/>
                <a:cs typeface="Arial" pitchFamily="34" charset="0"/>
              </a:rPr>
              <a:t>LEITURA </a:t>
            </a:r>
            <a:r>
              <a:rPr lang="pt-BR" sz="3000" dirty="0">
                <a:solidFill>
                  <a:srgbClr val="006600"/>
                </a:solidFill>
                <a:latin typeface="Arial" pitchFamily="34" charset="0"/>
                <a:ea typeface="Calibri"/>
                <a:cs typeface="Arial" pitchFamily="34" charset="0"/>
              </a:rPr>
              <a:t>BÍBLICA</a:t>
            </a:r>
            <a:r>
              <a:rPr lang="pt-BR" sz="3000" dirty="0" smtClean="0">
                <a:solidFill>
                  <a:srgbClr val="006600"/>
                </a:solidFill>
                <a:latin typeface="Arial" pitchFamily="34" charset="0"/>
                <a:ea typeface="Calibri"/>
                <a:cs typeface="Arial" pitchFamily="34" charset="0"/>
              </a:rPr>
              <a:t>: </a:t>
            </a:r>
            <a:r>
              <a:rPr lang="pt-BR" sz="2800" b="1" cap="small" dirty="0">
                <a:solidFill>
                  <a:srgbClr val="0000CC"/>
                </a:solidFill>
              </a:rPr>
              <a:t>DANIEL 2.37-45</a:t>
            </a:r>
            <a:endParaRPr lang="pt-BR" sz="3000" dirty="0">
              <a:solidFill>
                <a:srgbClr val="993300"/>
              </a:solidFill>
              <a:ea typeface="+mn-ea"/>
              <a:cs typeface="+mn-cs"/>
            </a:endParaRPr>
          </a:p>
        </p:txBody>
      </p:sp>
    </p:spTree>
    <p:extLst>
      <p:ext uri="{BB962C8B-B14F-4D97-AF65-F5344CB8AC3E}">
        <p14:creationId xmlns:p14="http://schemas.microsoft.com/office/powerpoint/2010/main" val="726292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1"/>
          <p:cNvSpPr>
            <a:spLocks noGrp="1"/>
          </p:cNvSpPr>
          <p:nvPr>
            <p:ph idx="1"/>
          </p:nvPr>
        </p:nvSpPr>
        <p:spPr>
          <a:xfrm>
            <a:off x="467544" y="1988840"/>
            <a:ext cx="8352928" cy="4464496"/>
          </a:xfrm>
        </p:spPr>
        <p:txBody>
          <a:bodyPr/>
          <a:lstStyle/>
          <a:p>
            <a:pPr marL="0" lvl="0" indent="0" defTabSz="449263" eaLnBrk="1" hangingPunct="1">
              <a:lnSpc>
                <a:spcPct val="115000"/>
              </a:lnSpc>
              <a:spcBef>
                <a:spcPts val="600"/>
              </a:spcBef>
              <a:spcAft>
                <a:spcPts val="0"/>
              </a:spcAft>
              <a:buClr>
                <a:srgbClr val="FFFFFF"/>
              </a:buClr>
              <a:buSzPct val="100000"/>
              <a:buNone/>
              <a:defRPr/>
            </a:pPr>
            <a:r>
              <a:rPr lang="pt-BR" sz="3000" dirty="0" smtClean="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INTRODUÇÃO</a:t>
            </a: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I </a:t>
            </a:r>
            <a:r>
              <a:rPr lang="pt-BR" dirty="0">
                <a:solidFill>
                  <a:schemeClr val="tx1"/>
                </a:solidFill>
                <a:latin typeface="Arial" charset="0"/>
                <a:ea typeface="Calibri"/>
                <a:cs typeface="Arial" charset="0"/>
              </a:rPr>
              <a:t>– O SONHO DE NABUCODONOSOR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1-35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 – A INTERPRETAÇÃO DO SONHO </a:t>
            </a:r>
            <a:endParaRPr lang="pt-BR" dirty="0" smtClean="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a:t>
            </a:r>
            <a:r>
              <a:rPr lang="pt-BR" dirty="0" smtClean="0">
                <a:solidFill>
                  <a:srgbClr val="0000CC"/>
                </a:solidFill>
                <a:latin typeface="Arial" charset="0"/>
                <a:ea typeface="Calibri"/>
                <a:cs typeface="Arial" charset="0"/>
              </a:rPr>
              <a:t>2. </a:t>
            </a:r>
            <a:r>
              <a:rPr lang="pt-BR" dirty="0">
                <a:solidFill>
                  <a:srgbClr val="0000CC"/>
                </a:solidFill>
                <a:latin typeface="Arial" charset="0"/>
                <a:ea typeface="Calibri"/>
                <a:cs typeface="Arial" charset="0"/>
              </a:rPr>
              <a:t>37-45</a:t>
            </a:r>
            <a:r>
              <a:rPr lang="pt-BR" dirty="0" smtClean="0">
                <a:solidFill>
                  <a:schemeClr val="tx1"/>
                </a:solidFill>
                <a:latin typeface="Arial" charset="0"/>
                <a:ea typeface="Calibri"/>
                <a:cs typeface="Arial" charset="0"/>
              </a:rPr>
              <a:t>)</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III – A VISÃO DOS QUATRO ANIMAIS, DO CHIFRE </a:t>
            </a:r>
            <a:r>
              <a:rPr lang="pt-BR" dirty="0" smtClean="0">
                <a:solidFill>
                  <a:schemeClr val="tx1"/>
                </a:solidFill>
                <a:latin typeface="Arial" charset="0"/>
                <a:ea typeface="Calibri"/>
                <a:cs typeface="Arial" charset="0"/>
              </a:rPr>
              <a:t>	PEQUENO </a:t>
            </a:r>
            <a:r>
              <a:rPr lang="pt-BR" dirty="0">
                <a:solidFill>
                  <a:schemeClr val="tx1"/>
                </a:solidFill>
                <a:latin typeface="Arial" charset="0"/>
                <a:ea typeface="Calibri"/>
                <a:cs typeface="Arial" charset="0"/>
              </a:rPr>
              <a:t>E DO </a:t>
            </a:r>
            <a:r>
              <a:rPr lang="pt-BR" dirty="0" smtClean="0">
                <a:solidFill>
                  <a:schemeClr val="tx1"/>
                </a:solidFill>
                <a:latin typeface="Arial" charset="0"/>
                <a:ea typeface="Calibri"/>
                <a:cs typeface="Arial" charset="0"/>
              </a:rPr>
              <a:t>JUÍZO</a:t>
            </a:r>
          </a:p>
          <a:p>
            <a:pPr marL="0" lvl="0" indent="0" defTabSz="449263" eaLnBrk="1" hangingPunct="1">
              <a:lnSpc>
                <a:spcPct val="115000"/>
              </a:lnSpc>
              <a:spcBef>
                <a:spcPts val="600"/>
              </a:spcBef>
              <a:spcAft>
                <a:spcPts val="0"/>
              </a:spcAft>
              <a:buClr>
                <a:srgbClr val="FFFFFF"/>
              </a:buClr>
              <a:buSzPct val="100000"/>
              <a:buNone/>
              <a:defRPr/>
            </a:pPr>
            <a:r>
              <a:rPr lang="pt-BR" dirty="0">
                <a:solidFill>
                  <a:schemeClr val="tx1"/>
                </a:solidFill>
                <a:latin typeface="Arial" charset="0"/>
                <a:ea typeface="Calibri"/>
                <a:cs typeface="Arial" charset="0"/>
              </a:rPr>
              <a:t>	</a:t>
            </a:r>
            <a:r>
              <a:rPr lang="pt-BR" dirty="0" smtClean="0">
                <a:solidFill>
                  <a:schemeClr val="tx1"/>
                </a:solidFill>
                <a:latin typeface="Arial" charset="0"/>
                <a:ea typeface="Calibri"/>
                <a:cs typeface="Arial" charset="0"/>
              </a:rPr>
              <a:t>										(</a:t>
            </a:r>
            <a:r>
              <a:rPr lang="pt-BR" dirty="0" smtClean="0">
                <a:solidFill>
                  <a:srgbClr val="0000CC"/>
                </a:solidFill>
                <a:latin typeface="Arial" charset="0"/>
                <a:ea typeface="Calibri"/>
                <a:cs typeface="Arial" charset="0"/>
              </a:rPr>
              <a:t>DANIEL 7.</a:t>
            </a:r>
            <a:r>
              <a:rPr lang="pt-BR" dirty="0" smtClean="0">
                <a:solidFill>
                  <a:schemeClr val="tx1"/>
                </a:solidFill>
                <a:latin typeface="Arial" charset="0"/>
                <a:ea typeface="Calibri"/>
                <a:cs typeface="Arial" charset="0"/>
              </a:rPr>
              <a:t>)</a:t>
            </a:r>
            <a:endParaRPr lang="pt-BR" dirty="0">
              <a:solidFill>
                <a:schemeClr val="tx1"/>
              </a:solidFill>
              <a:latin typeface="Arial" charset="0"/>
              <a:ea typeface="Calibri"/>
              <a:cs typeface="Arial" charset="0"/>
            </a:endParaRPr>
          </a:p>
          <a:p>
            <a:pPr marL="0" lvl="0" indent="0" defTabSz="449263" eaLnBrk="1" hangingPunct="1">
              <a:lnSpc>
                <a:spcPct val="115000"/>
              </a:lnSpc>
              <a:spcBef>
                <a:spcPts val="600"/>
              </a:spcBef>
              <a:spcAft>
                <a:spcPts val="0"/>
              </a:spcAft>
              <a:buClr>
                <a:srgbClr val="FFFFFF"/>
              </a:buClr>
              <a:buSzPct val="100000"/>
              <a:buNone/>
              <a:defRPr/>
            </a:pPr>
            <a:r>
              <a:rPr lang="pt-BR" dirty="0" smtClean="0">
                <a:solidFill>
                  <a:schemeClr val="tx1"/>
                </a:solidFill>
                <a:latin typeface="Arial" charset="0"/>
                <a:ea typeface="Calibri"/>
                <a:cs typeface="Arial" charset="0"/>
              </a:rPr>
              <a:t>	CONCLUSÃO</a:t>
            </a:r>
            <a:endParaRPr lang="pt-BR" dirty="0">
              <a:solidFill>
                <a:schemeClr val="tx1"/>
              </a:solidFill>
              <a:latin typeface="Arial" charset="0"/>
              <a:ea typeface="Calibri"/>
              <a:cs typeface="Arial" charset="0"/>
            </a:endParaRPr>
          </a:p>
        </p:txBody>
      </p:sp>
      <p:sp>
        <p:nvSpPr>
          <p:cNvPr id="12291" name="Título 2"/>
          <p:cNvSpPr>
            <a:spLocks noGrp="1"/>
          </p:cNvSpPr>
          <p:nvPr>
            <p:ph type="title"/>
          </p:nvPr>
        </p:nvSpPr>
        <p:spPr>
          <a:xfrm>
            <a:off x="107504" y="260350"/>
            <a:ext cx="8928992" cy="1512888"/>
          </a:xfrm>
        </p:spPr>
        <p:txBody>
          <a:bodyPr/>
          <a:lstStyle/>
          <a:p>
            <a:pPr lvl="0" eaLnBrk="1" fontAlgn="auto" hangingPunct="1">
              <a:spcBef>
                <a:spcPts val="0"/>
              </a:spcBef>
              <a:spcAft>
                <a:spcPts val="0"/>
              </a:spcAft>
              <a:defRPr/>
            </a:pPr>
            <a:r>
              <a:rPr lang="pt-BR" sz="2300" b="1" dirty="0">
                <a:solidFill>
                  <a:srgbClr val="993300"/>
                </a:solidFill>
              </a:rPr>
              <a:t>LIÇÃO 08: A SUCESSÃO DOS REINOS DESTE </a:t>
            </a:r>
            <a:r>
              <a:rPr lang="pt-BR" sz="2300" b="1" dirty="0" smtClean="0">
                <a:solidFill>
                  <a:srgbClr val="993300"/>
                </a:solidFill>
              </a:rPr>
              <a:t>MUNDO</a:t>
            </a:r>
            <a:br>
              <a:rPr lang="pt-BR" sz="2300" b="1" dirty="0" smtClean="0">
                <a:solidFill>
                  <a:srgbClr val="993300"/>
                </a:solidFill>
              </a:rPr>
            </a:br>
            <a:r>
              <a:rPr lang="pt-BR" sz="3200" b="1" dirty="0" smtClean="0">
                <a:solidFill>
                  <a:srgbClr val="7030A0"/>
                </a:solidFill>
                <a:ea typeface="+mn-ea"/>
                <a:cs typeface="+mn-cs"/>
              </a:rPr>
              <a:t>ESBOÇO</a:t>
            </a:r>
            <a:endParaRPr lang="pt-BR" sz="3200" dirty="0">
              <a:solidFill>
                <a:srgbClr val="7030A0"/>
              </a:solidFill>
              <a:ea typeface="+mn-ea"/>
              <a:cs typeface="+mn-cs"/>
            </a:endParaRPr>
          </a:p>
        </p:txBody>
      </p:sp>
    </p:spTree>
    <p:extLst>
      <p:ext uri="{BB962C8B-B14F-4D97-AF65-F5344CB8AC3E}">
        <p14:creationId xmlns:p14="http://schemas.microsoft.com/office/powerpoint/2010/main" val="2786764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1484784"/>
            <a:ext cx="8712968" cy="5112568"/>
          </a:xfrm>
        </p:spPr>
        <p:txBody>
          <a:bodyPr/>
          <a:lstStyle/>
          <a:p>
            <a:pPr indent="0" algn="just">
              <a:spcAft>
                <a:spcPts val="600"/>
              </a:spcAft>
              <a:buNone/>
            </a:pPr>
            <a:r>
              <a:rPr lang="pt-BR" sz="2400" i="1" dirty="0" smtClean="0">
                <a:effectLst/>
                <a:latin typeface="Georgia"/>
                <a:ea typeface="Times New Roman"/>
              </a:rPr>
              <a:t>	</a:t>
            </a:r>
            <a:endParaRPr lang="pt-BR" sz="3000" b="0" dirty="0"/>
          </a:p>
        </p:txBody>
      </p:sp>
      <p:sp>
        <p:nvSpPr>
          <p:cNvPr id="5" name="Retângulo 4"/>
          <p:cNvSpPr/>
          <p:nvPr/>
        </p:nvSpPr>
        <p:spPr>
          <a:xfrm>
            <a:off x="251520" y="260648"/>
            <a:ext cx="8712968"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300" b="1" dirty="0">
                <a:solidFill>
                  <a:srgbClr val="993300"/>
                </a:solidFill>
                <a:latin typeface="Book Antiqua"/>
                <a:ea typeface="+mj-ea"/>
                <a:cs typeface="+mj-cs"/>
              </a:rPr>
              <a:t>LIÇÃO 08: A SUCESSÃO DOS REINOS DESTE </a:t>
            </a:r>
            <a:r>
              <a:rPr lang="pt-BR" sz="2300" b="1" dirty="0" smtClean="0">
                <a:solidFill>
                  <a:srgbClr val="993300"/>
                </a:solidFill>
                <a:latin typeface="Book Antiqua"/>
                <a:ea typeface="+mj-ea"/>
                <a:cs typeface="+mj-cs"/>
              </a:rPr>
              <a:t>MUNDO</a:t>
            </a:r>
          </a:p>
          <a:p>
            <a:pPr marL="0" marR="0" lvl="0" indent="0" defTabSz="914400" eaLnBrk="1" fontAlgn="auto" latinLnBrk="0" hangingPunct="1">
              <a:lnSpc>
                <a:spcPct val="100000"/>
              </a:lnSpc>
              <a:spcBef>
                <a:spcPts val="0"/>
              </a:spcBef>
              <a:spcAft>
                <a:spcPts val="0"/>
              </a:spcAft>
              <a:buClrTx/>
              <a:buSzTx/>
              <a:buFontTx/>
              <a:buNone/>
              <a:tabLst/>
              <a:defRPr/>
            </a:pPr>
            <a:r>
              <a:rPr lang="pt-BR" sz="2800" b="1" dirty="0" smtClean="0">
                <a:solidFill>
                  <a:srgbClr val="006600"/>
                </a:solidFill>
                <a:latin typeface="Arial" charset="0"/>
                <a:ea typeface="Calibri"/>
                <a:cs typeface="Arial" charset="0"/>
              </a:rPr>
              <a:t>INTRODUÇÃO</a:t>
            </a:r>
            <a:endParaRPr lang="pt-BR" sz="2800" b="1" dirty="0">
              <a:solidFill>
                <a:srgbClr val="006600"/>
              </a:solidFill>
              <a:latin typeface="Arial" charset="0"/>
              <a:ea typeface="Calibri"/>
              <a:cs typeface="Arial" charset="0"/>
            </a:endParaRPr>
          </a:p>
        </p:txBody>
      </p:sp>
      <p:sp>
        <p:nvSpPr>
          <p:cNvPr id="2" name="CaixaDeTexto 1"/>
          <p:cNvSpPr txBox="1"/>
          <p:nvPr/>
        </p:nvSpPr>
        <p:spPr>
          <a:xfrm>
            <a:off x="539552" y="1556792"/>
            <a:ext cx="8136904" cy="4832092"/>
          </a:xfrm>
          <a:prstGeom prst="rect">
            <a:avLst/>
          </a:prstGeom>
          <a:noFill/>
          <a:ln w="28575">
            <a:solidFill>
              <a:srgbClr val="C00000"/>
            </a:solidFill>
          </a:ln>
        </p:spPr>
        <p:txBody>
          <a:bodyPr wrap="square" rtlCol="0">
            <a:spAutoFit/>
          </a:bodyPr>
          <a:lstStyle/>
          <a:p>
            <a:pPr algn="just">
              <a:lnSpc>
                <a:spcPct val="100000"/>
              </a:lnSpc>
            </a:pPr>
            <a:r>
              <a:rPr lang="pt-BR" sz="2800" dirty="0" smtClean="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	Na </a:t>
            </a:r>
            <a:r>
              <a:rPr lang="pt-BR" sz="2800" dirty="0">
                <a:gradFill>
                  <a:gsLst>
                    <a:gs pos="0">
                      <a:schemeClr val="tx1"/>
                    </a:gs>
                    <a:gs pos="40000">
                      <a:schemeClr val="tx1">
                        <a:lumMod val="75000"/>
                        <a:lumOff val="25000"/>
                      </a:schemeClr>
                    </a:gs>
                    <a:gs pos="100000">
                      <a:schemeClr val="tx2">
                        <a:alpha val="65000"/>
                      </a:schemeClr>
                    </a:gs>
                  </a:gsLst>
                  <a:lin ang="5400000" scaled="0"/>
                </a:gradFill>
                <a:latin typeface="Arial" pitchFamily="34" charset="0"/>
                <a:ea typeface="Times New Roman"/>
                <a:cs typeface="Arial" pitchFamily="34" charset="0"/>
              </a:rPr>
              <a:t>lição passada, estudamos a visão das Setenta Semanas determinadas sobre o povo de Deus. Desta vez, examinaremos as visões dadas a Daniel nos capítulos 2 e 7, onde Deus revela os Seus desígnios quanto aos reinos ou impérios das nações que se sucederiam no mundo. Mais uma vez, a compreensão destas passagens é de grande importância para entendermos o momento em que nos encontramos no cumprimento dos acontecimentos determinados para o fim dos tempos.</a:t>
            </a:r>
          </a:p>
        </p:txBody>
      </p:sp>
    </p:spTree>
    <p:extLst>
      <p:ext uri="{BB962C8B-B14F-4D97-AF65-F5344CB8AC3E}">
        <p14:creationId xmlns:p14="http://schemas.microsoft.com/office/powerpoint/2010/main" val="363901379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Arial"/>
        <a:ea typeface=""/>
        <a:cs typeface="Lucida Sans Unicode"/>
      </a:majorFont>
      <a:minorFont>
        <a:latin typeface="Times New Roman"/>
        <a:ea typeface=""/>
        <a:cs typeface="Lucida Sans Unicod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38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38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túdio">
  <a:themeElements>
    <a:clrScheme name="Estú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Estúdio">
      <a:majorFont>
        <a:latin typeface="Arial Black"/>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ú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Estú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Estú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Estú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Estú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Estú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Estú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Estú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Estú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Estú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a Dur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Integração">
  <a:themeElements>
    <a:clrScheme name="Farmacêutic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6172</TotalTime>
  <Words>1900</Words>
  <Application>Microsoft Office PowerPoint</Application>
  <PresentationFormat>Apresentação na tela (4:3)</PresentationFormat>
  <Paragraphs>166</Paragraphs>
  <Slides>39</Slides>
  <Notes>11</Notes>
  <HiddenSlides>0</HiddenSlides>
  <MMClips>0</MMClips>
  <ScaleCrop>false</ScaleCrop>
  <HeadingPairs>
    <vt:vector size="4" baseType="variant">
      <vt:variant>
        <vt:lpstr>Tema</vt:lpstr>
      </vt:variant>
      <vt:variant>
        <vt:i4>9</vt:i4>
      </vt:variant>
      <vt:variant>
        <vt:lpstr>Títulos de slides</vt:lpstr>
      </vt:variant>
      <vt:variant>
        <vt:i4>39</vt:i4>
      </vt:variant>
    </vt:vector>
  </HeadingPairs>
  <TitlesOfParts>
    <vt:vector size="48" baseType="lpstr">
      <vt:lpstr>1_Tema do Office</vt:lpstr>
      <vt:lpstr>Estúdio</vt:lpstr>
      <vt:lpstr>Capa Dura</vt:lpstr>
      <vt:lpstr>Integração</vt:lpstr>
      <vt:lpstr>Design padrão</vt:lpstr>
      <vt:lpstr>1_Design padrão</vt:lpstr>
      <vt:lpstr>2_Design padrão</vt:lpstr>
      <vt:lpstr>3_Design padrão</vt:lpstr>
      <vt:lpstr>4_Design padrão</vt:lpstr>
      <vt:lpstr>ESCOLA BÍBLICA DOMINICAL</vt:lpstr>
      <vt:lpstr>2° TRIMESTRE  DE  2018  ESCATOLOGIA</vt:lpstr>
      <vt:lpstr>ESCATOLOGIA 2° TRIMESTRE DE 2018</vt:lpstr>
      <vt:lpstr> ESCATOLOGIA LIÇÃO 08: A SUCESSÃO DOS REINOS DESTE MUNDO</vt:lpstr>
      <vt:lpstr>   ESCATOLOGIA LIÇÃO 08: A SUCESSÃO DOS REINOS DESTE MUNDO</vt:lpstr>
      <vt:lpstr>LIÇÃO 08: A SUCESSÃO DOS REINOS DESTE MUNDO LEITURA BÍBLICA: DANIEL 2.37-45</vt:lpstr>
      <vt:lpstr>LIÇÃO 08: A SUCESSÃO DOS REINOS DESTE MUNDO LEITURA BÍBLICA: DANIEL 2.37-45</vt:lpstr>
      <vt:lpstr>LIÇÃO 08: A SUCESSÃO DOS REINOS DESTE MUNDO ESBOÇO</vt:lpstr>
      <vt:lpstr> </vt:lpstr>
      <vt:lpstr>LIÇÃO 08: A SUCESSÃO DOS REINOS DESTE MUNDO ESBOÇO</vt:lpstr>
      <vt:lpstr> </vt:lpstr>
      <vt:lpstr> </vt:lpstr>
      <vt:lpstr>O  SONHO  DE  NABUCODONOSOR</vt:lpstr>
      <vt:lpstr>LIÇÃO 08: A SUCESSÃO DOS REINOS DESTE MUNDO ESBOÇO</vt:lpstr>
      <vt:lpstr> </vt:lpstr>
      <vt:lpstr> </vt:lpstr>
      <vt:lpstr> Os reinos representados na Estátua</vt:lpstr>
      <vt:lpstr>Apresentação do PowerPoint</vt:lpstr>
      <vt:lpstr> </vt:lpstr>
      <vt:lpstr>A   PEDRA  _  SE FAZ UM MONTE</vt:lpstr>
      <vt:lpstr>Apresentação do PowerPoint</vt:lpstr>
      <vt:lpstr>LIÇÃO 08: A SUCESSÃO DOS REINOS DESTE MUNDO ESBOÇO</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 Os reinos representados na Estátua</vt:lpstr>
      <vt:lpstr> </vt:lpstr>
      <vt:lpstr>Apresentação do PowerPoint</vt:lpstr>
      <vt:lpstr> </vt:lpstr>
      <vt:lpstr>Apresentação do PowerPoint</vt:lpstr>
      <vt:lpstr>Apresentação do PowerPoint</vt:lpstr>
      <vt:lpstr>LIÇÃO 08: A SUCESSÃO DOS REINOS DESTE MUNDO ESBOÇO</vt:lpstr>
      <vt:lpstr>Apresentação do PowerPoint</vt:lpstr>
      <vt:lpstr>LIÇÃO 08: A SUCESSÃO DOS REINOS DESTE MUNDO ESBOÇO</vt:lpstr>
      <vt:lpstr> ESCATOLOGIA LIÇÃO 08: A SUCESSÃO DOS REINOS DESTE MUNDO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Pássaro e a Oração</dc:title>
  <dc:creator>I.G.V</dc:creator>
  <cp:keywords>Slide</cp:keywords>
  <cp:lastModifiedBy>I.G.V</cp:lastModifiedBy>
  <cp:revision>442</cp:revision>
  <dcterms:modified xsi:type="dcterms:W3CDTF">2018-05-16T00:47:52Z</dcterms:modified>
</cp:coreProperties>
</file>