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65" r:id="rId2"/>
    <p:sldMasterId id="2147484562" r:id="rId3"/>
    <p:sldMasterId id="2147484574" r:id="rId4"/>
  </p:sldMasterIdLst>
  <p:notesMasterIdLst>
    <p:notesMasterId r:id="rId44"/>
  </p:notesMasterIdLst>
  <p:sldIdLst>
    <p:sldId id="524" r:id="rId5"/>
    <p:sldId id="519" r:id="rId6"/>
    <p:sldId id="520" r:id="rId7"/>
    <p:sldId id="521" r:id="rId8"/>
    <p:sldId id="525" r:id="rId9"/>
    <p:sldId id="613" r:id="rId10"/>
    <p:sldId id="545" r:id="rId11"/>
    <p:sldId id="606" r:id="rId12"/>
    <p:sldId id="560" r:id="rId13"/>
    <p:sldId id="630" r:id="rId14"/>
    <p:sldId id="528" r:id="rId15"/>
    <p:sldId id="638" r:id="rId16"/>
    <p:sldId id="548" r:id="rId17"/>
    <p:sldId id="571" r:id="rId18"/>
    <p:sldId id="614" r:id="rId19"/>
    <p:sldId id="615" r:id="rId20"/>
    <p:sldId id="617" r:id="rId21"/>
    <p:sldId id="618" r:id="rId22"/>
    <p:sldId id="640" r:id="rId23"/>
    <p:sldId id="631" r:id="rId24"/>
    <p:sldId id="557" r:id="rId25"/>
    <p:sldId id="593" r:id="rId26"/>
    <p:sldId id="594" r:id="rId27"/>
    <p:sldId id="605" r:id="rId28"/>
    <p:sldId id="620" r:id="rId29"/>
    <p:sldId id="597" r:id="rId30"/>
    <p:sldId id="598" r:id="rId31"/>
    <p:sldId id="632" r:id="rId32"/>
    <p:sldId id="551" r:id="rId33"/>
    <p:sldId id="639" r:id="rId34"/>
    <p:sldId id="552" r:id="rId35"/>
    <p:sldId id="567" r:id="rId36"/>
    <p:sldId id="555" r:id="rId37"/>
    <p:sldId id="573" r:id="rId38"/>
    <p:sldId id="636" r:id="rId39"/>
    <p:sldId id="633" r:id="rId40"/>
    <p:sldId id="556" r:id="rId41"/>
    <p:sldId id="635" r:id="rId42"/>
    <p:sldId id="634" r:id="rId43"/>
  </p:sldIdLst>
  <p:sldSz cx="9144000" cy="6858000" type="screen4x3"/>
  <p:notesSz cx="6858000" cy="9144000"/>
  <p:defaultTextStyle>
    <a:defPPr>
      <a:defRPr lang="en-GB"/>
    </a:defPPr>
    <a:lvl1pPr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1pPr>
    <a:lvl2pPr marL="4572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2pPr>
    <a:lvl3pPr marL="9144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3pPr>
    <a:lvl4pPr marL="13716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4pPr>
    <a:lvl5pPr marL="18288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5pPr>
    <a:lvl6pPr marL="22860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6pPr>
    <a:lvl7pPr marL="27432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7pPr>
    <a:lvl8pPr marL="32004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8pPr>
    <a:lvl9pPr marL="36576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CC"/>
    <a:srgbClr val="0000CC"/>
    <a:srgbClr val="3366CC"/>
    <a:srgbClr val="9933FF"/>
    <a:srgbClr val="006600"/>
    <a:srgbClr val="000099"/>
    <a:srgbClr val="663300"/>
    <a:srgbClr val="CC3399"/>
    <a:srgbClr val="FF0066"/>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91" autoAdjust="0"/>
  </p:normalViewPr>
  <p:slideViewPr>
    <p:cSldViewPr>
      <p:cViewPr varScale="1">
        <p:scale>
          <a:sx n="62" d="100"/>
          <a:sy n="62" d="100"/>
        </p:scale>
        <p:origin x="-1402" y="-91"/>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pt-BR" sz="1800">
              <a:solidFill>
                <a:schemeClr val="bg1"/>
              </a:solidFill>
              <a:latin typeface="Arial" charset="0"/>
            </a:endParaRPr>
          </a:p>
        </p:txBody>
      </p:sp>
      <p:sp>
        <p:nvSpPr>
          <p:cNvPr id="41987" name="AutoShape 2"/>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8" name="AutoShape 3"/>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9" name="AutoShape 4"/>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0" name="AutoShape 5"/>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1" name="AutoShape 6"/>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2" name="AutoShape 7"/>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3" name="AutoShape 8"/>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4" name="AutoShape 9"/>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5" name="AutoShape 10"/>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6" name="AutoShape 1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7" name="AutoShape 12"/>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8" name="AutoShape 13"/>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9" name="Rectangle 14"/>
          <p:cNvSpPr>
            <a:spLocks noGrp="1" noRot="1" noChangeAspect="1" noChangeArrowheads="1"/>
          </p:cNvSpPr>
          <p:nvPr>
            <p:ph type="sldImg"/>
          </p:nvPr>
        </p:nvSpPr>
        <p:spPr bwMode="auto">
          <a:xfrm>
            <a:off x="0" y="-7094538"/>
            <a:ext cx="0" cy="155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7" name="Rectangle 15"/>
          <p:cNvSpPr>
            <a:spLocks noGrp="1" noChangeArrowheads="1"/>
          </p:cNvSpPr>
          <p:nvPr>
            <p:ph type="body"/>
          </p:nvPr>
        </p:nvSpPr>
        <p:spPr bwMode="auto">
          <a:xfrm>
            <a:off x="685800" y="4343400"/>
            <a:ext cx="5464175" cy="41132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pt-BR" noProof="0" smtClean="0"/>
          </a:p>
        </p:txBody>
      </p:sp>
    </p:spTree>
    <p:extLst>
      <p:ext uri="{BB962C8B-B14F-4D97-AF65-F5344CB8AC3E}">
        <p14:creationId xmlns:p14="http://schemas.microsoft.com/office/powerpoint/2010/main" val="140027639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938147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endParaRPr lang="pt-BR" dirty="0"/>
          </a:p>
        </p:txBody>
      </p:sp>
    </p:spTree>
    <p:extLst>
      <p:ext uri="{BB962C8B-B14F-4D97-AF65-F5344CB8AC3E}">
        <p14:creationId xmlns:p14="http://schemas.microsoft.com/office/powerpoint/2010/main" val="990270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dirty="0" smtClean="0"/>
              <a:t>Observamos que os particulares destacados por Cristo representam as circunstâncias e características da época, como a estrutura das casas, o trabalho no campo, a dificuldade de viajar no inverno e as limitações do dia do sábado e gestação das mulheres.</a:t>
            </a:r>
            <a:endParaRPr lang="pt-BR" dirty="0"/>
          </a:p>
        </p:txBody>
      </p:sp>
    </p:spTree>
    <p:extLst>
      <p:ext uri="{BB962C8B-B14F-4D97-AF65-F5344CB8AC3E}">
        <p14:creationId xmlns:p14="http://schemas.microsoft.com/office/powerpoint/2010/main" val="12621028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278932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655299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87008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indent="0" defTabSz="449263">
              <a:lnSpc>
                <a:spcPct val="115000"/>
              </a:lnSpc>
              <a:spcBef>
                <a:spcPts val="600"/>
              </a:spcBef>
              <a:spcAft>
                <a:spcPts val="0"/>
              </a:spcAft>
              <a:buClr>
                <a:srgbClr val="FFFFFF"/>
              </a:buClr>
              <a:buSzPct val="100000"/>
              <a:buNone/>
              <a:defRPr/>
            </a:pPr>
            <a:endParaRPr lang="pt-BR" dirty="0"/>
          </a:p>
        </p:txBody>
      </p:sp>
    </p:spTree>
    <p:extLst>
      <p:ext uri="{BB962C8B-B14F-4D97-AF65-F5344CB8AC3E}">
        <p14:creationId xmlns:p14="http://schemas.microsoft.com/office/powerpoint/2010/main" val="3727983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87008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655299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smtClean="0"/>
          </a:p>
        </p:txBody>
      </p:sp>
    </p:spTree>
    <p:extLst>
      <p:ext uri="{BB962C8B-B14F-4D97-AF65-F5344CB8AC3E}">
        <p14:creationId xmlns:p14="http://schemas.microsoft.com/office/powerpoint/2010/main" val="655299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02779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02779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2BED7C6F-90CF-4040-884B-4EEF8F60C53A}" type="slidenum">
              <a:rPr lang="en-GB"/>
              <a:pPr>
                <a:defRPr/>
              </a:pPr>
              <a:t>‹nº›</a:t>
            </a:fld>
            <a:endParaRPr lang="en-GB"/>
          </a:p>
        </p:txBody>
      </p:sp>
    </p:spTree>
    <p:extLst>
      <p:ext uri="{BB962C8B-B14F-4D97-AF65-F5344CB8AC3E}">
        <p14:creationId xmlns:p14="http://schemas.microsoft.com/office/powerpoint/2010/main" val="217354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0B1BCF15-29FC-4464-8938-E13208555151}" type="slidenum">
              <a:rPr lang="en-GB"/>
              <a:pPr>
                <a:defRPr/>
              </a:pPr>
              <a:t>‹nº›</a:t>
            </a:fld>
            <a:endParaRPr lang="en-GB"/>
          </a:p>
        </p:txBody>
      </p:sp>
    </p:spTree>
    <p:extLst>
      <p:ext uri="{BB962C8B-B14F-4D97-AF65-F5344CB8AC3E}">
        <p14:creationId xmlns:p14="http://schemas.microsoft.com/office/powerpoint/2010/main" val="236352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97688" y="471488"/>
            <a:ext cx="2146300" cy="56546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471488"/>
            <a:ext cx="6288088" cy="565467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F5B5226B-F136-4D10-86F8-8131D73CEEC4}" type="slidenum">
              <a:rPr lang="en-GB"/>
              <a:pPr>
                <a:defRPr/>
              </a:pPr>
              <a:t>‹nº›</a:t>
            </a:fld>
            <a:endParaRPr lang="en-GB"/>
          </a:p>
        </p:txBody>
      </p:sp>
    </p:spTree>
    <p:extLst>
      <p:ext uri="{BB962C8B-B14F-4D97-AF65-F5344CB8AC3E}">
        <p14:creationId xmlns:p14="http://schemas.microsoft.com/office/powerpoint/2010/main" val="948015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p>
            <a:pPr algn="ctr">
              <a:lnSpc>
                <a:spcPct val="100000"/>
              </a:lnSpc>
              <a:buClrTx/>
              <a:buSzTx/>
              <a:buFontTx/>
              <a:buNone/>
            </a:pPr>
            <a:endParaRPr lang="pt-BR" sz="1800">
              <a:solidFill>
                <a:schemeClr val="tx1"/>
              </a:solidFill>
              <a:latin typeface="Arial" charset="0"/>
              <a:cs typeface="Arial" charset="0"/>
            </a:endParaRPr>
          </a:p>
        </p:txBody>
      </p:sp>
      <p:sp>
        <p:nvSpPr>
          <p:cNvPr id="8397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pt-BR"/>
              <a:t>Clique para editar o estilo do título mestre</a:t>
            </a:r>
          </a:p>
        </p:txBody>
      </p:sp>
      <p:sp>
        <p:nvSpPr>
          <p:cNvPr id="83974" name="Rectangle 6"/>
          <p:cNvSpPr>
            <a:spLocks noGrp="1" noChangeArrowheads="1"/>
          </p:cNvSpPr>
          <p:nvPr>
            <p:ph type="subTitle" idx="1"/>
          </p:nvPr>
        </p:nvSpPr>
        <p:spPr>
          <a:xfrm>
            <a:off x="1752600" y="3567113"/>
            <a:ext cx="5410200" cy="1905000"/>
          </a:xfrm>
        </p:spPr>
        <p:txBody>
          <a:bodyPr anchor="ctr"/>
          <a:lstStyle>
            <a:lvl1pPr marL="0" indent="0" algn="ctr">
              <a:buFont typeface="Wingdings" charset="2"/>
              <a:buNone/>
              <a:defRPr sz="3300"/>
            </a:lvl1pPr>
          </a:lstStyle>
          <a:p>
            <a:r>
              <a:rPr lang="pt-BR"/>
              <a:t>Clique para editar o estilo do subtítulo mestre</a:t>
            </a:r>
          </a:p>
        </p:txBody>
      </p:sp>
      <p:sp>
        <p:nvSpPr>
          <p:cNvPr id="7" name="Rectangle 7"/>
          <p:cNvSpPr>
            <a:spLocks noGrp="1" noChangeArrowheads="1"/>
          </p:cNvSpPr>
          <p:nvPr>
            <p:ph type="dt" sz="half" idx="10"/>
          </p:nvPr>
        </p:nvSpPr>
        <p:spPr/>
        <p:txBody>
          <a:bodyPr/>
          <a:lstStyle>
            <a:lvl1pPr>
              <a:defRPr/>
            </a:lvl1pPr>
          </a:lstStyle>
          <a:p>
            <a:pPr>
              <a:defRPr/>
            </a:pPr>
            <a:fld id="{648CC5FD-A643-40FA-AD0F-BF0DD8A0B331}" type="datetimeFigureOut">
              <a:rPr lang="pt-BR"/>
              <a:pPr>
                <a:defRPr/>
              </a:pPr>
              <a:t>24/04/2018</a:t>
            </a:fld>
            <a:endParaRPr lang="pt-BR"/>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pt-BR"/>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3516AF0C-3C19-4A9E-A1BC-A2AB67892CFC}" type="slidenum">
              <a:rPr lang="pt-BR"/>
              <a:pPr>
                <a:defRPr/>
              </a:pPr>
              <a:t>‹nº›</a:t>
            </a:fld>
            <a:endParaRPr lang="pt-BR"/>
          </a:p>
        </p:txBody>
      </p:sp>
    </p:spTree>
    <p:extLst>
      <p:ext uri="{BB962C8B-B14F-4D97-AF65-F5344CB8AC3E}">
        <p14:creationId xmlns:p14="http://schemas.microsoft.com/office/powerpoint/2010/main" val="1115486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DCB6AA04-3011-4310-9A09-6E93B56B69DB}" type="datetimeFigureOut">
              <a:rPr lang="pt-BR"/>
              <a:pPr>
                <a:defRPr/>
              </a:pPr>
              <a:t>24/04/2018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BD1ABBBF-1754-42AB-9FFB-1641A63692DA}" type="slidenum">
              <a:rPr lang="pt-BR"/>
              <a:pPr>
                <a:defRPr/>
              </a:pPr>
              <a:t>‹nº›</a:t>
            </a:fld>
            <a:endParaRPr lang="pt-BR"/>
          </a:p>
        </p:txBody>
      </p:sp>
    </p:spTree>
    <p:extLst>
      <p:ext uri="{BB962C8B-B14F-4D97-AF65-F5344CB8AC3E}">
        <p14:creationId xmlns:p14="http://schemas.microsoft.com/office/powerpoint/2010/main" val="748801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fld id="{310CE60A-C78E-4721-98B4-AAC612E9BB22}" type="datetimeFigureOut">
              <a:rPr lang="pt-BR"/>
              <a:pPr>
                <a:defRPr/>
              </a:pPr>
              <a:t>24/04/2018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077C6563-3387-4CEE-A7E7-7C51B3FF7377}" type="slidenum">
              <a:rPr lang="pt-BR"/>
              <a:pPr>
                <a:defRPr/>
              </a:pPr>
              <a:t>‹nº›</a:t>
            </a:fld>
            <a:endParaRPr lang="pt-BR"/>
          </a:p>
        </p:txBody>
      </p:sp>
    </p:spTree>
    <p:extLst>
      <p:ext uri="{BB962C8B-B14F-4D97-AF65-F5344CB8AC3E}">
        <p14:creationId xmlns:p14="http://schemas.microsoft.com/office/powerpoint/2010/main" val="1622355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fld id="{2E84AACA-AC86-4EE8-8184-526024F0C532}" type="datetimeFigureOut">
              <a:rPr lang="pt-BR"/>
              <a:pPr>
                <a:defRPr/>
              </a:pPr>
              <a:t>24/04/2018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E32DE793-6555-4AED-B635-C7871872F61C}" type="slidenum">
              <a:rPr lang="pt-BR"/>
              <a:pPr>
                <a:defRPr/>
              </a:pPr>
              <a:t>‹nº›</a:t>
            </a:fld>
            <a:endParaRPr lang="pt-BR"/>
          </a:p>
        </p:txBody>
      </p:sp>
    </p:spTree>
    <p:extLst>
      <p:ext uri="{BB962C8B-B14F-4D97-AF65-F5344CB8AC3E}">
        <p14:creationId xmlns:p14="http://schemas.microsoft.com/office/powerpoint/2010/main" val="1567508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fld id="{CF870450-7EB5-4A90-9003-1E7D4B47C407}" type="datetimeFigureOut">
              <a:rPr lang="pt-BR"/>
              <a:pPr>
                <a:defRPr/>
              </a:pPr>
              <a:t>24/04/2018</a:t>
            </a:fld>
            <a:endParaRPr lang="pt-BR"/>
          </a:p>
        </p:txBody>
      </p:sp>
      <p:sp>
        <p:nvSpPr>
          <p:cNvPr id="8" name="Rectangle 5"/>
          <p:cNvSpPr>
            <a:spLocks noGrp="1" noChangeArrowheads="1"/>
          </p:cNvSpPr>
          <p:nvPr>
            <p:ph type="ftr" sz="quarter" idx="11"/>
          </p:nvPr>
        </p:nvSpPr>
        <p:spPr>
          <a:ln/>
        </p:spPr>
        <p:txBody>
          <a:bodyPr/>
          <a:lstStyle>
            <a:lvl1pPr>
              <a:defRPr/>
            </a:lvl1pPr>
          </a:lstStyle>
          <a:p>
            <a:pPr>
              <a:defRPr/>
            </a:pPr>
            <a:endParaRPr lang="pt-BR"/>
          </a:p>
        </p:txBody>
      </p:sp>
      <p:sp>
        <p:nvSpPr>
          <p:cNvPr id="9" name="Rectangle 6"/>
          <p:cNvSpPr>
            <a:spLocks noGrp="1" noChangeArrowheads="1"/>
          </p:cNvSpPr>
          <p:nvPr>
            <p:ph type="sldNum" sz="quarter" idx="12"/>
          </p:nvPr>
        </p:nvSpPr>
        <p:spPr>
          <a:ln/>
        </p:spPr>
        <p:txBody>
          <a:bodyPr/>
          <a:lstStyle>
            <a:lvl1pPr>
              <a:defRPr/>
            </a:lvl1pPr>
          </a:lstStyle>
          <a:p>
            <a:pPr>
              <a:defRPr/>
            </a:pPr>
            <a:fld id="{C9BE3E81-8D0C-43BB-9B8C-F7E98EC7B190}" type="slidenum">
              <a:rPr lang="pt-BR"/>
              <a:pPr>
                <a:defRPr/>
              </a:pPr>
              <a:t>‹nº›</a:t>
            </a:fld>
            <a:endParaRPr lang="pt-BR"/>
          </a:p>
        </p:txBody>
      </p:sp>
    </p:spTree>
    <p:extLst>
      <p:ext uri="{BB962C8B-B14F-4D97-AF65-F5344CB8AC3E}">
        <p14:creationId xmlns:p14="http://schemas.microsoft.com/office/powerpoint/2010/main" val="54335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4"/>
          <p:cNvSpPr>
            <a:spLocks noGrp="1" noChangeArrowheads="1"/>
          </p:cNvSpPr>
          <p:nvPr>
            <p:ph type="dt" sz="half" idx="10"/>
          </p:nvPr>
        </p:nvSpPr>
        <p:spPr>
          <a:ln/>
        </p:spPr>
        <p:txBody>
          <a:bodyPr/>
          <a:lstStyle>
            <a:lvl1pPr>
              <a:defRPr/>
            </a:lvl1pPr>
          </a:lstStyle>
          <a:p>
            <a:pPr>
              <a:defRPr/>
            </a:pPr>
            <a:fld id="{1BD8B567-C858-4DC7-A0CE-92839A3271FE}" type="datetimeFigureOut">
              <a:rPr lang="pt-BR"/>
              <a:pPr>
                <a:defRPr/>
              </a:pPr>
              <a:t>24/04/2018</a:t>
            </a:fld>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7719A3E6-C96D-4CF2-AE64-CB698DCF58E9}" type="slidenum">
              <a:rPr lang="pt-BR"/>
              <a:pPr>
                <a:defRPr/>
              </a:pPr>
              <a:t>‹nº›</a:t>
            </a:fld>
            <a:endParaRPr lang="pt-BR"/>
          </a:p>
        </p:txBody>
      </p:sp>
    </p:spTree>
    <p:extLst>
      <p:ext uri="{BB962C8B-B14F-4D97-AF65-F5344CB8AC3E}">
        <p14:creationId xmlns:p14="http://schemas.microsoft.com/office/powerpoint/2010/main" val="2085964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0C439EF-60FC-40CF-BF26-EADD73A55B6E}" type="datetimeFigureOut">
              <a:rPr lang="pt-BR"/>
              <a:pPr>
                <a:defRPr/>
              </a:pPr>
              <a:t>24/04/2018</a:t>
            </a:fld>
            <a:endParaRPr lang="pt-BR"/>
          </a:p>
        </p:txBody>
      </p:sp>
      <p:sp>
        <p:nvSpPr>
          <p:cNvPr id="3" name="Rectangle 5"/>
          <p:cNvSpPr>
            <a:spLocks noGrp="1" noChangeArrowheads="1"/>
          </p:cNvSpPr>
          <p:nvPr>
            <p:ph type="ftr" sz="quarter" idx="11"/>
          </p:nvPr>
        </p:nvSpPr>
        <p:spPr>
          <a:ln/>
        </p:spPr>
        <p:txBody>
          <a:bodyPr/>
          <a:lstStyle>
            <a:lvl1pPr>
              <a:defRPr/>
            </a:lvl1pPr>
          </a:lstStyle>
          <a:p>
            <a:pPr>
              <a:defRPr/>
            </a:pPr>
            <a:endParaRPr lang="pt-BR"/>
          </a:p>
        </p:txBody>
      </p:sp>
      <p:sp>
        <p:nvSpPr>
          <p:cNvPr id="4" name="Rectangle 6"/>
          <p:cNvSpPr>
            <a:spLocks noGrp="1" noChangeArrowheads="1"/>
          </p:cNvSpPr>
          <p:nvPr>
            <p:ph type="sldNum" sz="quarter" idx="12"/>
          </p:nvPr>
        </p:nvSpPr>
        <p:spPr>
          <a:ln/>
        </p:spPr>
        <p:txBody>
          <a:bodyPr/>
          <a:lstStyle>
            <a:lvl1pPr>
              <a:defRPr/>
            </a:lvl1pPr>
          </a:lstStyle>
          <a:p>
            <a:pPr>
              <a:defRPr/>
            </a:pPr>
            <a:fld id="{DB7C0B7F-37CE-4B28-87C3-71C994872C8C}" type="slidenum">
              <a:rPr lang="pt-BR"/>
              <a:pPr>
                <a:defRPr/>
              </a:pPr>
              <a:t>‹nº›</a:t>
            </a:fld>
            <a:endParaRPr lang="pt-BR"/>
          </a:p>
        </p:txBody>
      </p:sp>
    </p:spTree>
    <p:extLst>
      <p:ext uri="{BB962C8B-B14F-4D97-AF65-F5344CB8AC3E}">
        <p14:creationId xmlns:p14="http://schemas.microsoft.com/office/powerpoint/2010/main" val="3782619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D5DB5331-93D0-448D-A900-2EF6C2A7822E}" type="datetimeFigureOut">
              <a:rPr lang="pt-BR"/>
              <a:pPr>
                <a:defRPr/>
              </a:pPr>
              <a:t>24/04/2018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CB0CB846-FA0B-42F1-83C8-6DAAF802CD49}" type="slidenum">
              <a:rPr lang="pt-BR"/>
              <a:pPr>
                <a:defRPr/>
              </a:pPr>
              <a:t>‹nº›</a:t>
            </a:fld>
            <a:endParaRPr lang="pt-BR"/>
          </a:p>
        </p:txBody>
      </p:sp>
    </p:spTree>
    <p:extLst>
      <p:ext uri="{BB962C8B-B14F-4D97-AF65-F5344CB8AC3E}">
        <p14:creationId xmlns:p14="http://schemas.microsoft.com/office/powerpoint/2010/main" val="128693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7524C8DB-C1CC-4B98-8A88-5A04A7BEFFC1}" type="slidenum">
              <a:rPr lang="en-GB"/>
              <a:pPr>
                <a:defRPr/>
              </a:pPr>
              <a:t>‹nº›</a:t>
            </a:fld>
            <a:endParaRPr lang="en-GB"/>
          </a:p>
        </p:txBody>
      </p:sp>
    </p:spTree>
    <p:extLst>
      <p:ext uri="{BB962C8B-B14F-4D97-AF65-F5344CB8AC3E}">
        <p14:creationId xmlns:p14="http://schemas.microsoft.com/office/powerpoint/2010/main" val="280063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7C0FF58C-5240-4B13-BC0E-409008F41DAA}" type="datetimeFigureOut">
              <a:rPr lang="pt-BR"/>
              <a:pPr>
                <a:defRPr/>
              </a:pPr>
              <a:t>24/04/2018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FADE6EAC-3169-44D5-81FD-AC1CF26538B7}" type="slidenum">
              <a:rPr lang="pt-BR"/>
              <a:pPr>
                <a:defRPr/>
              </a:pPr>
              <a:t>‹nº›</a:t>
            </a:fld>
            <a:endParaRPr lang="pt-BR"/>
          </a:p>
        </p:txBody>
      </p:sp>
    </p:spTree>
    <p:extLst>
      <p:ext uri="{BB962C8B-B14F-4D97-AF65-F5344CB8AC3E}">
        <p14:creationId xmlns:p14="http://schemas.microsoft.com/office/powerpoint/2010/main" val="3325511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8B6433E9-9376-4050-99DE-357F83FEA715}" type="datetimeFigureOut">
              <a:rPr lang="pt-BR"/>
              <a:pPr>
                <a:defRPr/>
              </a:pPr>
              <a:t>24/04/2018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3979D15B-A8CA-4F0C-89B3-A0D13BF2F7E6}" type="slidenum">
              <a:rPr lang="pt-BR"/>
              <a:pPr>
                <a:defRPr/>
              </a:pPr>
              <a:t>‹nº›</a:t>
            </a:fld>
            <a:endParaRPr lang="pt-BR"/>
          </a:p>
        </p:txBody>
      </p:sp>
    </p:spTree>
    <p:extLst>
      <p:ext uri="{BB962C8B-B14F-4D97-AF65-F5344CB8AC3E}">
        <p14:creationId xmlns:p14="http://schemas.microsoft.com/office/powerpoint/2010/main" val="21578413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34150" y="533400"/>
            <a:ext cx="1924050" cy="54102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762000" y="533400"/>
            <a:ext cx="5619750" cy="54102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5A2ADAEF-948D-4160-9E91-2895E6E05471}" type="datetimeFigureOut">
              <a:rPr lang="pt-BR"/>
              <a:pPr>
                <a:defRPr/>
              </a:pPr>
              <a:t>24/04/2018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A0303303-828E-4AF0-B7F6-12190D91A9D1}" type="slidenum">
              <a:rPr lang="pt-BR"/>
              <a:pPr>
                <a:defRPr/>
              </a:pPr>
              <a:t>‹nº›</a:t>
            </a:fld>
            <a:endParaRPr lang="pt-BR"/>
          </a:p>
        </p:txBody>
      </p:sp>
    </p:spTree>
    <p:extLst>
      <p:ext uri="{BB962C8B-B14F-4D97-AF65-F5344CB8AC3E}">
        <p14:creationId xmlns:p14="http://schemas.microsoft.com/office/powerpoint/2010/main" val="30894594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3">
        <a:schemeClr val="bg2"/>
      </p:bgRef>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877163" cy="923330"/>
            </a:xfrm>
            <a:prstGeom prst="rect">
              <a:avLst/>
            </a:prstGeom>
            <a:noFill/>
          </p:spPr>
          <p:txBody>
            <a:bodyPr wrap="none">
              <a:spAutoFit/>
            </a:bodyPr>
            <a:lstStyle/>
            <a:p>
              <a:pPr defTabSz="914400" fontAlgn="auto">
                <a:lnSpc>
                  <a:spcPct val="100000"/>
                </a:lnSpc>
                <a:spcBef>
                  <a:spcPts val="0"/>
                </a:spcBef>
                <a:spcAft>
                  <a:spcPts val="0"/>
                </a:spcAft>
                <a:buClrTx/>
                <a:buSzTx/>
                <a:buFontTx/>
                <a:buNone/>
                <a:defRPr/>
              </a:pPr>
              <a:r>
                <a:rPr lang="en-US" sz="5400" dirty="0">
                  <a:ln w="3175">
                    <a:solidFill>
                      <a:srgbClr val="EBDDC3">
                        <a:alpha val="60000"/>
                      </a:srgbClr>
                    </a:solidFill>
                  </a:ln>
                  <a:solidFill>
                    <a:srgbClr val="EBDDC3">
                      <a:lumMod val="90000"/>
                    </a:srgbClr>
                  </a:solidFill>
                  <a:effectLst>
                    <a:outerShdw blurRad="34925" dist="12700" dir="14400000" algn="ctr" rotWithShape="0">
                      <a:srgbClr val="000000">
                        <a:alpha val="21000"/>
                      </a:srgbClr>
                    </a:outerShdw>
                  </a:effectLst>
                  <a:latin typeface="Wingdings" pitchFamily="2" charset="2"/>
                  <a:ea typeface="+mn-ea"/>
                  <a:cs typeface="Arial" charset="0"/>
                </a:rPr>
                <a:t></a:t>
              </a: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9" name="Date Placeholder 3"/>
          <p:cNvSpPr>
            <a:spLocks noGrp="1"/>
          </p:cNvSpPr>
          <p:nvPr>
            <p:ph type="dt" sz="half" idx="10"/>
          </p:nvPr>
        </p:nvSpPr>
        <p:spPr/>
        <p:txBody>
          <a:bodyPr/>
          <a:lstStyle>
            <a:lvl1pPr>
              <a:defRPr>
                <a:solidFill>
                  <a:srgbClr val="EBDDC3"/>
                </a:solidFill>
              </a:defRPr>
            </a:lvl1pPr>
          </a:lstStyle>
          <a:p>
            <a:pPr>
              <a:defRPr/>
            </a:pPr>
            <a:fld id="{9EF4FF0D-529B-4362-BF63-B8966BAD9994}" type="datetimeFigureOut">
              <a:rPr lang="pt-BR"/>
              <a:pPr>
                <a:defRPr/>
              </a:pPr>
              <a:t>24/04/2018</a:t>
            </a:fld>
            <a:endParaRPr lang="pt-BR"/>
          </a:p>
        </p:txBody>
      </p:sp>
      <p:sp>
        <p:nvSpPr>
          <p:cNvPr id="10" name="Footer Placeholder 4"/>
          <p:cNvSpPr>
            <a:spLocks noGrp="1"/>
          </p:cNvSpPr>
          <p:nvPr>
            <p:ph type="ftr" sz="quarter" idx="11"/>
          </p:nvPr>
        </p:nvSpPr>
        <p:spPr/>
        <p:txBody>
          <a:bodyPr/>
          <a:lstStyle>
            <a:lvl1pPr>
              <a:defRPr>
                <a:solidFill>
                  <a:srgbClr val="EBDDC3"/>
                </a:solidFill>
              </a:defRPr>
            </a:lvl1pPr>
          </a:lstStyle>
          <a:p>
            <a:pPr>
              <a:defRPr/>
            </a:pPr>
            <a:endParaRPr lang="pt-BR"/>
          </a:p>
        </p:txBody>
      </p:sp>
      <p:sp>
        <p:nvSpPr>
          <p:cNvPr id="11" name="Slide Number Placeholder 5"/>
          <p:cNvSpPr>
            <a:spLocks noGrp="1"/>
          </p:cNvSpPr>
          <p:nvPr>
            <p:ph type="sldNum" sz="quarter" idx="12"/>
          </p:nvPr>
        </p:nvSpPr>
        <p:spPr/>
        <p:txBody>
          <a:bodyPr/>
          <a:lstStyle>
            <a:lvl1pPr>
              <a:defRPr>
                <a:solidFill>
                  <a:srgbClr val="EBDDC3"/>
                </a:solidFill>
              </a:defRPr>
            </a:lvl1pPr>
          </a:lstStyle>
          <a:p>
            <a:pPr>
              <a:defRPr/>
            </a:pPr>
            <a:fld id="{83AB1868-4A67-4353-B251-00E515068CF2}" type="slidenum">
              <a:rPr lang="pt-BR"/>
              <a:pPr>
                <a:defRPr/>
              </a:pPr>
              <a:t>‹nº›</a:t>
            </a:fld>
            <a:endParaRPr lang="pt-BR"/>
          </a:p>
        </p:txBody>
      </p:sp>
    </p:spTree>
    <p:extLst>
      <p:ext uri="{BB962C8B-B14F-4D97-AF65-F5344CB8AC3E}">
        <p14:creationId xmlns:p14="http://schemas.microsoft.com/office/powerpoint/2010/main" val="4153107329"/>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grpSp>
        <p:nvGrpSpPr>
          <p:cNvPr id="4" name="Group 11"/>
          <p:cNvGrpSpPr>
            <a:grpSpLocks/>
          </p:cNvGrpSpPr>
          <p:nvPr/>
        </p:nvGrpSpPr>
        <p:grpSpPr bwMode="auto">
          <a:xfrm>
            <a:off x="1173163" y="1392238"/>
            <a:ext cx="6778625" cy="923925"/>
            <a:chOff x="1172584" y="1381459"/>
            <a:chExt cx="6779110" cy="923330"/>
          </a:xfrm>
        </p:grpSpPr>
        <p:sp>
          <p:nvSpPr>
            <p:cNvPr id="5" name="TextBox 12"/>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Title 10"/>
          <p:cNvSpPr>
            <a:spLocks noGrp="1"/>
          </p:cNvSpPr>
          <p:nvPr>
            <p:ph type="title"/>
          </p:nvPr>
        </p:nvSpPr>
        <p:spPr/>
        <p:txBody>
          <a:bodyPr/>
          <a:lstStyle/>
          <a:p>
            <a:r>
              <a:rPr lang="pt-BR" smtClean="0"/>
              <a:t>Clique para editar o título mestre</a:t>
            </a:r>
            <a:endParaRPr lang="en-US"/>
          </a:p>
        </p:txBody>
      </p:sp>
      <p:sp>
        <p:nvSpPr>
          <p:cNvPr id="8" name="Date Placeholder 3"/>
          <p:cNvSpPr>
            <a:spLocks noGrp="1"/>
          </p:cNvSpPr>
          <p:nvPr>
            <p:ph type="dt" sz="half" idx="10"/>
          </p:nvPr>
        </p:nvSpPr>
        <p:spPr/>
        <p:txBody>
          <a:bodyPr/>
          <a:lstStyle>
            <a:lvl1pPr>
              <a:defRPr/>
            </a:lvl1pPr>
          </a:lstStyle>
          <a:p>
            <a:pPr>
              <a:defRPr/>
            </a:pPr>
            <a:fld id="{C8F6A8F0-D5D3-4FBC-92D6-CF4916A4B90B}" type="datetimeFigureOut">
              <a:rPr lang="pt-BR"/>
              <a:pPr>
                <a:defRPr/>
              </a:pPr>
              <a:t>24/04/2018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B1E6C946-46CC-4844-8939-D75696A9A00B}" type="slidenum">
              <a:rPr lang="pt-BR"/>
              <a:pPr>
                <a:defRPr/>
              </a:pPr>
              <a:t>‹nº›</a:t>
            </a:fld>
            <a:endParaRPr lang="pt-BR"/>
          </a:p>
        </p:txBody>
      </p:sp>
    </p:spTree>
    <p:extLst>
      <p:ext uri="{BB962C8B-B14F-4D97-AF65-F5344CB8AC3E}">
        <p14:creationId xmlns:p14="http://schemas.microsoft.com/office/powerpoint/2010/main" val="119649658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pic>
        <p:nvPicPr>
          <p:cNvPr id="4" name="Picture 11" descr="CoverOverlay.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a:grpSpLocks/>
          </p:cNvGrpSpPr>
          <p:nvPr/>
        </p:nvGrpSpPr>
        <p:grpSpPr bwMode="auto">
          <a:xfrm>
            <a:off x="1173163" y="2887663"/>
            <a:ext cx="6778625" cy="923925"/>
            <a:chOff x="1172584" y="1381459"/>
            <a:chExt cx="6779110" cy="923330"/>
          </a:xfrm>
        </p:grpSpPr>
        <p:sp>
          <p:nvSpPr>
            <p:cNvPr id="6" name="TextBox 8"/>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9"/>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9" name="Date Placeholder 3"/>
          <p:cNvSpPr>
            <a:spLocks noGrp="1"/>
          </p:cNvSpPr>
          <p:nvPr>
            <p:ph type="dt" sz="half" idx="10"/>
          </p:nvPr>
        </p:nvSpPr>
        <p:spPr/>
        <p:txBody>
          <a:bodyPr/>
          <a:lstStyle>
            <a:lvl1pPr>
              <a:defRPr/>
            </a:lvl1pPr>
          </a:lstStyle>
          <a:p>
            <a:pPr>
              <a:defRPr/>
            </a:pPr>
            <a:fld id="{F0ADF77E-7546-44A4-A226-C2B944E94832}" type="datetimeFigureOut">
              <a:rPr lang="pt-BR"/>
              <a:pPr>
                <a:defRPr/>
              </a:pPr>
              <a:t>24/04/2018</a:t>
            </a:fld>
            <a:endParaRPr lang="pt-BR"/>
          </a:p>
        </p:txBody>
      </p:sp>
      <p:sp>
        <p:nvSpPr>
          <p:cNvPr id="10" name="Footer Placeholder 4"/>
          <p:cNvSpPr>
            <a:spLocks noGrp="1"/>
          </p:cNvSpPr>
          <p:nvPr>
            <p:ph type="ftr" sz="quarter" idx="11"/>
          </p:nvPr>
        </p:nvSpPr>
        <p:spPr/>
        <p:txBody>
          <a:bodyPr/>
          <a:lstStyle>
            <a:lvl1pPr>
              <a:defRPr/>
            </a:lvl1pPr>
          </a:lstStyle>
          <a:p>
            <a:pPr>
              <a:defRPr/>
            </a:pPr>
            <a:endParaRPr lang="pt-BR"/>
          </a:p>
        </p:txBody>
      </p:sp>
      <p:sp>
        <p:nvSpPr>
          <p:cNvPr id="11" name="Slide Number Placeholder 5"/>
          <p:cNvSpPr>
            <a:spLocks noGrp="1"/>
          </p:cNvSpPr>
          <p:nvPr>
            <p:ph type="sldNum" sz="quarter" idx="12"/>
          </p:nvPr>
        </p:nvSpPr>
        <p:spPr/>
        <p:txBody>
          <a:bodyPr/>
          <a:lstStyle>
            <a:lvl1pPr>
              <a:defRPr/>
            </a:lvl1pPr>
          </a:lstStyle>
          <a:p>
            <a:pPr>
              <a:defRPr/>
            </a:pPr>
            <a:fld id="{96A36407-83C7-410E-A720-A7EC3ABD0CCA}" type="slidenum">
              <a:rPr lang="pt-BR"/>
              <a:pPr>
                <a:defRPr/>
              </a:pPr>
              <a:t>‹nº›</a:t>
            </a:fld>
            <a:endParaRPr lang="pt-BR"/>
          </a:p>
        </p:txBody>
      </p:sp>
    </p:spTree>
    <p:extLst>
      <p:ext uri="{BB962C8B-B14F-4D97-AF65-F5344CB8AC3E}">
        <p14:creationId xmlns:p14="http://schemas.microsoft.com/office/powerpoint/2010/main" val="1682751688"/>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grpSp>
        <p:nvGrpSpPr>
          <p:cNvPr id="5" name="Group 12"/>
          <p:cNvGrpSpPr>
            <a:grpSpLocks/>
          </p:cNvGrpSpPr>
          <p:nvPr/>
        </p:nvGrpSpPr>
        <p:grpSpPr bwMode="auto">
          <a:xfrm>
            <a:off x="1173163" y="1392238"/>
            <a:ext cx="6778625" cy="923925"/>
            <a:chOff x="1172584" y="1381459"/>
            <a:chExt cx="6779110" cy="923330"/>
          </a:xfrm>
        </p:grpSpPr>
        <p:sp>
          <p:nvSpPr>
            <p:cNvPr id="6"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9"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pt-BR" smtClean="0"/>
              <a:t>Clique para editar o título mestre</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Date Placeholder 4"/>
          <p:cNvSpPr>
            <a:spLocks noGrp="1"/>
          </p:cNvSpPr>
          <p:nvPr>
            <p:ph type="dt" sz="half" idx="15"/>
          </p:nvPr>
        </p:nvSpPr>
        <p:spPr/>
        <p:txBody>
          <a:bodyPr/>
          <a:lstStyle>
            <a:lvl1pPr>
              <a:defRPr/>
            </a:lvl1pPr>
          </a:lstStyle>
          <a:p>
            <a:pPr>
              <a:defRPr/>
            </a:pPr>
            <a:fld id="{F025A24E-DE3C-4F5E-A06F-F421F874053B}" type="datetimeFigureOut">
              <a:rPr lang="pt-BR"/>
              <a:pPr>
                <a:defRPr/>
              </a:pPr>
              <a:t>24/04/2018</a:t>
            </a:fld>
            <a:endParaRPr lang="pt-BR"/>
          </a:p>
        </p:txBody>
      </p:sp>
      <p:sp>
        <p:nvSpPr>
          <p:cNvPr id="13" name="Footer Placeholder 5"/>
          <p:cNvSpPr>
            <a:spLocks noGrp="1"/>
          </p:cNvSpPr>
          <p:nvPr>
            <p:ph type="ftr" sz="quarter" idx="16"/>
          </p:nvPr>
        </p:nvSpPr>
        <p:spPr/>
        <p:txBody>
          <a:bodyPr/>
          <a:lstStyle>
            <a:lvl1pPr>
              <a:defRPr/>
            </a:lvl1pPr>
          </a:lstStyle>
          <a:p>
            <a:pPr>
              <a:defRPr/>
            </a:pPr>
            <a:endParaRPr lang="pt-BR"/>
          </a:p>
        </p:txBody>
      </p:sp>
      <p:sp>
        <p:nvSpPr>
          <p:cNvPr id="14" name="Slide Number Placeholder 6"/>
          <p:cNvSpPr>
            <a:spLocks noGrp="1"/>
          </p:cNvSpPr>
          <p:nvPr>
            <p:ph type="sldNum" sz="quarter" idx="17"/>
          </p:nvPr>
        </p:nvSpPr>
        <p:spPr/>
        <p:txBody>
          <a:bodyPr/>
          <a:lstStyle>
            <a:lvl1pPr>
              <a:defRPr/>
            </a:lvl1pPr>
          </a:lstStyle>
          <a:p>
            <a:pPr>
              <a:defRPr/>
            </a:pPr>
            <a:fld id="{DF4FB554-B841-41EF-B6A5-EBD8E35DAFB6}" type="slidenum">
              <a:rPr lang="pt-BR"/>
              <a:pPr>
                <a:defRPr/>
              </a:pPr>
              <a:t>‹nº›</a:t>
            </a:fld>
            <a:endParaRPr lang="pt-BR"/>
          </a:p>
        </p:txBody>
      </p:sp>
    </p:spTree>
    <p:extLst>
      <p:ext uri="{BB962C8B-B14F-4D97-AF65-F5344CB8AC3E}">
        <p14:creationId xmlns:p14="http://schemas.microsoft.com/office/powerpoint/2010/main" val="2465344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grpSp>
        <p:nvGrpSpPr>
          <p:cNvPr id="7" name="Group 13"/>
          <p:cNvGrpSpPr>
            <a:grpSpLocks/>
          </p:cNvGrpSpPr>
          <p:nvPr/>
        </p:nvGrpSpPr>
        <p:grpSpPr bwMode="auto">
          <a:xfrm>
            <a:off x="1173163" y="1392238"/>
            <a:ext cx="6778625" cy="923925"/>
            <a:chOff x="1172584" y="1381459"/>
            <a:chExt cx="6779110" cy="923330"/>
          </a:xfrm>
        </p:grpSpPr>
        <p:sp>
          <p:nvSpPr>
            <p:cNvPr id="8" name="TextBox 15"/>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9" name="Straight Connector 16"/>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1" name="Date Placeholder 6"/>
          <p:cNvSpPr>
            <a:spLocks noGrp="1"/>
          </p:cNvSpPr>
          <p:nvPr>
            <p:ph type="dt" sz="half" idx="10"/>
          </p:nvPr>
        </p:nvSpPr>
        <p:spPr/>
        <p:txBody>
          <a:bodyPr/>
          <a:lstStyle>
            <a:lvl1pPr>
              <a:defRPr/>
            </a:lvl1pPr>
          </a:lstStyle>
          <a:p>
            <a:pPr>
              <a:defRPr/>
            </a:pPr>
            <a:fld id="{E7D3D269-046C-4AF6-8F22-4B9650956DA8}" type="datetimeFigureOut">
              <a:rPr lang="pt-BR"/>
              <a:pPr>
                <a:defRPr/>
              </a:pPr>
              <a:t>24/04/2018</a:t>
            </a:fld>
            <a:endParaRPr lang="pt-BR"/>
          </a:p>
        </p:txBody>
      </p:sp>
      <p:sp>
        <p:nvSpPr>
          <p:cNvPr id="12" name="Footer Placeholder 7"/>
          <p:cNvSpPr>
            <a:spLocks noGrp="1"/>
          </p:cNvSpPr>
          <p:nvPr>
            <p:ph type="ftr" sz="quarter" idx="11"/>
          </p:nvPr>
        </p:nvSpPr>
        <p:spPr/>
        <p:txBody>
          <a:bodyPr/>
          <a:lstStyle>
            <a:lvl1pPr>
              <a:defRPr/>
            </a:lvl1pPr>
          </a:lstStyle>
          <a:p>
            <a:pPr>
              <a:defRPr/>
            </a:pPr>
            <a:endParaRPr lang="pt-BR"/>
          </a:p>
        </p:txBody>
      </p:sp>
      <p:sp>
        <p:nvSpPr>
          <p:cNvPr id="13" name="Slide Number Placeholder 8"/>
          <p:cNvSpPr>
            <a:spLocks noGrp="1"/>
          </p:cNvSpPr>
          <p:nvPr>
            <p:ph type="sldNum" sz="quarter" idx="12"/>
          </p:nvPr>
        </p:nvSpPr>
        <p:spPr/>
        <p:txBody>
          <a:bodyPr/>
          <a:lstStyle>
            <a:lvl1pPr>
              <a:defRPr/>
            </a:lvl1pPr>
          </a:lstStyle>
          <a:p>
            <a:pPr>
              <a:defRPr/>
            </a:pPr>
            <a:fld id="{97785403-6FEB-4CED-8F15-15B2B8955E0A}" type="slidenum">
              <a:rPr lang="pt-BR"/>
              <a:pPr>
                <a:defRPr/>
              </a:pPr>
              <a:t>‹nº›</a:t>
            </a:fld>
            <a:endParaRPr lang="pt-BR"/>
          </a:p>
        </p:txBody>
      </p:sp>
    </p:spTree>
    <p:extLst>
      <p:ext uri="{BB962C8B-B14F-4D97-AF65-F5344CB8AC3E}">
        <p14:creationId xmlns:p14="http://schemas.microsoft.com/office/powerpoint/2010/main" val="11283386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grpSp>
        <p:nvGrpSpPr>
          <p:cNvPr id="3" name="Group 9"/>
          <p:cNvGrpSpPr>
            <a:grpSpLocks/>
          </p:cNvGrpSpPr>
          <p:nvPr/>
        </p:nvGrpSpPr>
        <p:grpSpPr bwMode="auto">
          <a:xfrm>
            <a:off x="1173163" y="1392238"/>
            <a:ext cx="6778625" cy="923925"/>
            <a:chOff x="1172584" y="1381459"/>
            <a:chExt cx="6779110" cy="923330"/>
          </a:xfrm>
        </p:grpSpPr>
        <p:sp>
          <p:nvSpPr>
            <p:cNvPr id="4"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5"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dirty="0"/>
          </a:p>
        </p:txBody>
      </p:sp>
      <p:sp>
        <p:nvSpPr>
          <p:cNvPr id="7" name="Date Placeholder 2"/>
          <p:cNvSpPr>
            <a:spLocks noGrp="1"/>
          </p:cNvSpPr>
          <p:nvPr>
            <p:ph type="dt" sz="half" idx="10"/>
          </p:nvPr>
        </p:nvSpPr>
        <p:spPr/>
        <p:txBody>
          <a:bodyPr/>
          <a:lstStyle>
            <a:lvl1pPr>
              <a:defRPr/>
            </a:lvl1pPr>
          </a:lstStyle>
          <a:p>
            <a:pPr>
              <a:defRPr/>
            </a:pPr>
            <a:fld id="{230B2A4C-197D-4B0D-A8CF-482B25D22394}" type="datetimeFigureOut">
              <a:rPr lang="pt-BR"/>
              <a:pPr>
                <a:defRPr/>
              </a:pPr>
              <a:t>24/04/2018</a:t>
            </a:fld>
            <a:endParaRPr lang="pt-BR"/>
          </a:p>
        </p:txBody>
      </p:sp>
      <p:sp>
        <p:nvSpPr>
          <p:cNvPr id="8" name="Footer Placeholder 3"/>
          <p:cNvSpPr>
            <a:spLocks noGrp="1"/>
          </p:cNvSpPr>
          <p:nvPr>
            <p:ph type="ftr" sz="quarter" idx="11"/>
          </p:nvPr>
        </p:nvSpPr>
        <p:spPr/>
        <p:txBody>
          <a:bodyPr/>
          <a:lstStyle>
            <a:lvl1pPr>
              <a:defRPr/>
            </a:lvl1pPr>
          </a:lstStyle>
          <a:p>
            <a:pPr>
              <a:defRPr/>
            </a:pPr>
            <a:endParaRPr lang="pt-BR"/>
          </a:p>
        </p:txBody>
      </p:sp>
      <p:sp>
        <p:nvSpPr>
          <p:cNvPr id="9" name="Slide Number Placeholder 4"/>
          <p:cNvSpPr>
            <a:spLocks noGrp="1"/>
          </p:cNvSpPr>
          <p:nvPr>
            <p:ph type="sldNum" sz="quarter" idx="12"/>
          </p:nvPr>
        </p:nvSpPr>
        <p:spPr/>
        <p:txBody>
          <a:bodyPr/>
          <a:lstStyle>
            <a:lvl1pPr>
              <a:defRPr/>
            </a:lvl1pPr>
          </a:lstStyle>
          <a:p>
            <a:pPr>
              <a:defRPr/>
            </a:pPr>
            <a:fld id="{5ADE0408-50CA-4C4B-A444-8C71BA0155EE}" type="slidenum">
              <a:rPr lang="pt-BR"/>
              <a:pPr>
                <a:defRPr/>
              </a:pPr>
              <a:t>‹nº›</a:t>
            </a:fld>
            <a:endParaRPr lang="pt-BR"/>
          </a:p>
        </p:txBody>
      </p:sp>
    </p:spTree>
    <p:extLst>
      <p:ext uri="{BB962C8B-B14F-4D97-AF65-F5344CB8AC3E}">
        <p14:creationId xmlns:p14="http://schemas.microsoft.com/office/powerpoint/2010/main" val="3766827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34DE90-EB4C-496E-97D9-DEDC8015C0AF}" type="datetimeFigureOut">
              <a:rPr lang="pt-BR"/>
              <a:pPr>
                <a:defRPr/>
              </a:pPr>
              <a:t>24/04/2018</a:t>
            </a:fld>
            <a:endParaRPr lang="pt-BR"/>
          </a:p>
        </p:txBody>
      </p:sp>
      <p:sp>
        <p:nvSpPr>
          <p:cNvPr id="3" name="Footer Placeholder 4"/>
          <p:cNvSpPr>
            <a:spLocks noGrp="1"/>
          </p:cNvSpPr>
          <p:nvPr>
            <p:ph type="ftr" sz="quarter" idx="11"/>
          </p:nvPr>
        </p:nvSpPr>
        <p:spPr/>
        <p:txBody>
          <a:bodyPr/>
          <a:lstStyle>
            <a:lvl1pPr>
              <a:defRPr/>
            </a:lvl1pPr>
          </a:lstStyle>
          <a:p>
            <a:pPr>
              <a:defRPr/>
            </a:pPr>
            <a:endParaRPr lang="pt-BR"/>
          </a:p>
        </p:txBody>
      </p:sp>
      <p:sp>
        <p:nvSpPr>
          <p:cNvPr id="4" name="Slide Number Placeholder 5"/>
          <p:cNvSpPr>
            <a:spLocks noGrp="1"/>
          </p:cNvSpPr>
          <p:nvPr>
            <p:ph type="sldNum" sz="quarter" idx="12"/>
          </p:nvPr>
        </p:nvSpPr>
        <p:spPr/>
        <p:txBody>
          <a:bodyPr/>
          <a:lstStyle>
            <a:lvl1pPr>
              <a:defRPr/>
            </a:lvl1pPr>
          </a:lstStyle>
          <a:p>
            <a:pPr>
              <a:defRPr/>
            </a:pPr>
            <a:fld id="{31A9C4A2-8826-4F66-BC89-AD898F36CC21}" type="slidenum">
              <a:rPr lang="pt-BR"/>
              <a:pPr>
                <a:defRPr/>
              </a:pPr>
              <a:t>‹nº›</a:t>
            </a:fld>
            <a:endParaRPr lang="pt-BR"/>
          </a:p>
        </p:txBody>
      </p:sp>
    </p:spTree>
    <p:extLst>
      <p:ext uri="{BB962C8B-B14F-4D97-AF65-F5344CB8AC3E}">
        <p14:creationId xmlns:p14="http://schemas.microsoft.com/office/powerpoint/2010/main" val="179361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499E15D1-79E5-44AE-BCDC-2AD08C5AF722}" type="slidenum">
              <a:rPr lang="en-GB"/>
              <a:pPr>
                <a:defRPr/>
              </a:pPr>
              <a:t>‹nº›</a:t>
            </a:fld>
            <a:endParaRPr lang="en-GB"/>
          </a:p>
        </p:txBody>
      </p:sp>
    </p:spTree>
    <p:extLst>
      <p:ext uri="{BB962C8B-B14F-4D97-AF65-F5344CB8AC3E}">
        <p14:creationId xmlns:p14="http://schemas.microsoft.com/office/powerpoint/2010/main" val="37361379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pt-BR" smtClean="0"/>
              <a:t>Clique para editar o título mestre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064B8575-6572-4058-BCBF-38EDE56ECF97}" type="datetimeFigureOut">
              <a:rPr lang="pt-BR"/>
              <a:pPr>
                <a:defRPr/>
              </a:pPr>
              <a:t>24/04/2018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5035054F-AD9D-47F6-AE96-82F87343A113}" type="slidenum">
              <a:rPr lang="pt-BR"/>
              <a:pPr>
                <a:defRPr/>
              </a:pPr>
              <a:t>‹nº›</a:t>
            </a:fld>
            <a:endParaRPr lang="pt-BR"/>
          </a:p>
        </p:txBody>
      </p:sp>
    </p:spTree>
    <p:extLst>
      <p:ext uri="{BB962C8B-B14F-4D97-AF65-F5344CB8AC3E}">
        <p14:creationId xmlns:p14="http://schemas.microsoft.com/office/powerpoint/2010/main" val="29834728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pt-BR" smtClean="0"/>
              <a:t>Clique para editar o título mestre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98D728E5-E234-4B46-B31D-26637038D2E1}" type="datetimeFigureOut">
              <a:rPr lang="pt-BR"/>
              <a:pPr>
                <a:defRPr/>
              </a:pPr>
              <a:t>24/04/2018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1DCD8C58-21E2-45ED-A4AF-4E198638EBF5}" type="slidenum">
              <a:rPr lang="pt-BR"/>
              <a:pPr>
                <a:defRPr/>
              </a:pPr>
              <a:t>‹nº›</a:t>
            </a:fld>
            <a:endParaRPr lang="pt-BR"/>
          </a:p>
        </p:txBody>
      </p:sp>
    </p:spTree>
    <p:extLst>
      <p:ext uri="{BB962C8B-B14F-4D97-AF65-F5344CB8AC3E}">
        <p14:creationId xmlns:p14="http://schemas.microsoft.com/office/powerpoint/2010/main" val="1514917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grpSp>
        <p:nvGrpSpPr>
          <p:cNvPr id="4" name="Group 10"/>
          <p:cNvGrpSpPr>
            <a:grpSpLocks/>
          </p:cNvGrpSpPr>
          <p:nvPr/>
        </p:nvGrpSpPr>
        <p:grpSpPr bwMode="auto">
          <a:xfrm>
            <a:off x="1173163" y="1392238"/>
            <a:ext cx="6778625" cy="923925"/>
            <a:chOff x="1172584" y="1381459"/>
            <a:chExt cx="6779110" cy="923330"/>
          </a:xfrm>
        </p:grpSpPr>
        <p:sp>
          <p:nvSpPr>
            <p:cNvPr id="5" name="TextBox 14"/>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5"/>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6"/>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E282B8F-0158-440C-8D72-7E79898F0658}" type="datetimeFigureOut">
              <a:rPr lang="pt-BR"/>
              <a:pPr>
                <a:defRPr/>
              </a:pPr>
              <a:t>24/04/2018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0967F534-4B7F-4E29-A3FB-C0D22FFC3DEA}" type="slidenum">
              <a:rPr lang="pt-BR"/>
              <a:pPr>
                <a:defRPr/>
              </a:pPr>
              <a:t>‹nº›</a:t>
            </a:fld>
            <a:endParaRPr lang="pt-BR"/>
          </a:p>
        </p:txBody>
      </p:sp>
    </p:spTree>
    <p:extLst>
      <p:ext uri="{BB962C8B-B14F-4D97-AF65-F5344CB8AC3E}">
        <p14:creationId xmlns:p14="http://schemas.microsoft.com/office/powerpoint/2010/main" val="32325172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grpSp>
        <p:nvGrpSpPr>
          <p:cNvPr id="4" name="Group 10"/>
          <p:cNvGrpSpPr>
            <a:grpSpLocks/>
          </p:cNvGrpSpPr>
          <p:nvPr/>
        </p:nvGrpSpPr>
        <p:grpSpPr bwMode="auto">
          <a:xfrm rot="5400000">
            <a:off x="3908425" y="2881313"/>
            <a:ext cx="5481637" cy="922338"/>
            <a:chOff x="1815339" y="1381459"/>
            <a:chExt cx="5480154" cy="923330"/>
          </a:xfrm>
        </p:grpSpPr>
        <p:sp>
          <p:nvSpPr>
            <p:cNvPr id="5" name="TextBox 11"/>
            <p:cNvSpPr txBox="1">
              <a:spLocks noChangeArrowheads="1"/>
            </p:cNvSpPr>
            <p:nvPr/>
          </p:nvSpPr>
          <p:spPr bwMode="auto">
            <a:xfrm>
              <a:off x="4146745" y="1381458"/>
              <a:ext cx="877650"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2"/>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58EB295-A55A-4E4D-A69B-CEF1EDAD3F99}" type="datetimeFigureOut">
              <a:rPr lang="pt-BR"/>
              <a:pPr>
                <a:defRPr/>
              </a:pPr>
              <a:t>24/04/2018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66DCF64C-22E9-4613-A8EA-4A6C05285CC1}" type="slidenum">
              <a:rPr lang="pt-BR"/>
              <a:pPr>
                <a:defRPr/>
              </a:pPr>
              <a:t>‹nº›</a:t>
            </a:fld>
            <a:endParaRPr lang="pt-BR"/>
          </a:p>
        </p:txBody>
      </p:sp>
    </p:spTree>
    <p:extLst>
      <p:ext uri="{BB962C8B-B14F-4D97-AF65-F5344CB8AC3E}">
        <p14:creationId xmlns:p14="http://schemas.microsoft.com/office/powerpoint/2010/main" val="10187713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pt-BR" smtClean="0"/>
              <a:t>Clique para editar o título mestre</a:t>
            </a:r>
            <a:endParaRPr lang="en-US" dirty="0"/>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7F1364A8-F9E5-46A6-918F-1E97C581A018}" type="datetimeFigureOut">
              <a:rPr lang="pt-BR"/>
              <a:pPr>
                <a:defRPr/>
              </a:pPr>
              <a:t>24/04/2018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36BCB1CB-69BE-4B2D-A55B-1E98053CD936}"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8875269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4"/>
          </p:nvPr>
        </p:nvSpPr>
        <p:spPr/>
        <p:txBody>
          <a:bodyPr/>
          <a:lstStyle>
            <a:lvl1pPr>
              <a:defRPr>
                <a:solidFill>
                  <a:srgbClr val="DBD7CB"/>
                </a:solidFill>
              </a:defRPr>
            </a:lvl1pPr>
          </a:lstStyle>
          <a:p>
            <a:pPr>
              <a:defRPr/>
            </a:pPr>
            <a:fld id="{41EF142E-8811-4991-9588-891478C74227}" type="datetimeFigureOut">
              <a:rPr lang="pt-BR"/>
              <a:pPr>
                <a:defRPr/>
              </a:pPr>
              <a:t>24/04/2018</a:t>
            </a:fld>
            <a:endParaRPr lang="pt-BR"/>
          </a:p>
        </p:txBody>
      </p:sp>
      <p:sp>
        <p:nvSpPr>
          <p:cNvPr id="5" name="Footer Placeholder 4"/>
          <p:cNvSpPr>
            <a:spLocks noGrp="1"/>
          </p:cNvSpPr>
          <p:nvPr>
            <p:ph type="ftr" sz="quarter" idx="15"/>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6"/>
          </p:nvPr>
        </p:nvSpPr>
        <p:spPr/>
        <p:txBody>
          <a:bodyPr/>
          <a:lstStyle>
            <a:lvl1pPr>
              <a:defRPr/>
            </a:lvl1pPr>
          </a:lstStyle>
          <a:p>
            <a:pPr>
              <a:defRPr/>
            </a:pPr>
            <a:fld id="{39FD85E3-8DB0-437D-B098-6ACF29C56219}"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3503286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662EFC50-E7E1-484C-B500-8FB5A93286C5}" type="datetimeFigureOut">
              <a:rPr lang="pt-BR"/>
              <a:pPr>
                <a:defRPr/>
              </a:pPr>
              <a:t>24/04/2018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46166720-B481-44DA-B017-DA7310FAFF3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9421920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Date Placeholder 4"/>
          <p:cNvSpPr>
            <a:spLocks noGrp="1"/>
          </p:cNvSpPr>
          <p:nvPr>
            <p:ph type="dt" sz="half" idx="15"/>
          </p:nvPr>
        </p:nvSpPr>
        <p:spPr/>
        <p:txBody>
          <a:bodyPr/>
          <a:lstStyle>
            <a:lvl1pPr>
              <a:defRPr>
                <a:solidFill>
                  <a:srgbClr val="DBD7CB"/>
                </a:solidFill>
              </a:defRPr>
            </a:lvl1pPr>
          </a:lstStyle>
          <a:p>
            <a:pPr>
              <a:defRPr/>
            </a:pPr>
            <a:fld id="{9F71A7B7-2BE0-4763-B807-00C50C62BB6B}" type="datetimeFigureOut">
              <a:rPr lang="pt-BR"/>
              <a:pPr>
                <a:defRPr/>
              </a:pPr>
              <a:t>24/04/2018</a:t>
            </a:fld>
            <a:endParaRPr lang="pt-BR"/>
          </a:p>
        </p:txBody>
      </p:sp>
      <p:sp>
        <p:nvSpPr>
          <p:cNvPr id="6" name="Footer Placeholder 5"/>
          <p:cNvSpPr>
            <a:spLocks noGrp="1"/>
          </p:cNvSpPr>
          <p:nvPr>
            <p:ph type="ftr" sz="quarter" idx="16"/>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7"/>
          </p:nvPr>
        </p:nvSpPr>
        <p:spPr/>
        <p:txBody>
          <a:bodyPr/>
          <a:lstStyle>
            <a:lvl1pPr>
              <a:defRPr/>
            </a:lvl1pPr>
          </a:lstStyle>
          <a:p>
            <a:pPr>
              <a:defRPr/>
            </a:pPr>
            <a:fld id="{1D845667-3AED-42EA-AA07-CAF552F59721}"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40199631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0" name="Title 9"/>
          <p:cNvSpPr>
            <a:spLocks noGrp="1"/>
          </p:cNvSpPr>
          <p:nvPr>
            <p:ph type="title"/>
          </p:nvPr>
        </p:nvSpPr>
        <p:spPr/>
        <p:txBody>
          <a:bodyPr/>
          <a:lstStyle/>
          <a:p>
            <a:r>
              <a:rPr lang="pt-BR" smtClean="0"/>
              <a:t>Clique para editar o título mestre</a:t>
            </a:r>
            <a:endParaRPr lang="en-US" dirty="0"/>
          </a:p>
        </p:txBody>
      </p:sp>
      <p:sp>
        <p:nvSpPr>
          <p:cNvPr id="7" name="Date Placeholder 6"/>
          <p:cNvSpPr>
            <a:spLocks noGrp="1"/>
          </p:cNvSpPr>
          <p:nvPr>
            <p:ph type="dt" sz="half" idx="10"/>
          </p:nvPr>
        </p:nvSpPr>
        <p:spPr/>
        <p:txBody>
          <a:bodyPr/>
          <a:lstStyle>
            <a:lvl1pPr>
              <a:defRPr>
                <a:solidFill>
                  <a:srgbClr val="DBD7CB"/>
                </a:solidFill>
              </a:defRPr>
            </a:lvl1pPr>
          </a:lstStyle>
          <a:p>
            <a:pPr>
              <a:defRPr/>
            </a:pPr>
            <a:fld id="{D0503087-AC41-4EFF-A436-262708751F65}" type="datetimeFigureOut">
              <a:rPr lang="pt-BR"/>
              <a:pPr>
                <a:defRPr/>
              </a:pPr>
              <a:t>24/04/2018</a:t>
            </a:fld>
            <a:endParaRPr lang="pt-BR"/>
          </a:p>
        </p:txBody>
      </p:sp>
      <p:sp>
        <p:nvSpPr>
          <p:cNvPr id="8" name="Footer Placeholder 7"/>
          <p:cNvSpPr>
            <a:spLocks noGrp="1"/>
          </p:cNvSpPr>
          <p:nvPr>
            <p:ph type="ftr" sz="quarter" idx="11"/>
          </p:nvPr>
        </p:nvSpPr>
        <p:spPr/>
        <p:txBody>
          <a:bodyPr/>
          <a:lstStyle>
            <a:lvl1pPr>
              <a:defRPr>
                <a:solidFill>
                  <a:srgbClr val="DBD7CB"/>
                </a:solidFill>
              </a:defRPr>
            </a:lvl1pPr>
          </a:lstStyle>
          <a:p>
            <a:pPr>
              <a:defRPr/>
            </a:pPr>
            <a:endParaRPr lang="pt-BR"/>
          </a:p>
        </p:txBody>
      </p:sp>
      <p:sp>
        <p:nvSpPr>
          <p:cNvPr id="9" name="Slide Number Placeholder 8"/>
          <p:cNvSpPr>
            <a:spLocks noGrp="1"/>
          </p:cNvSpPr>
          <p:nvPr>
            <p:ph type="sldNum" sz="quarter" idx="12"/>
          </p:nvPr>
        </p:nvSpPr>
        <p:spPr/>
        <p:txBody>
          <a:bodyPr/>
          <a:lstStyle>
            <a:lvl1pPr>
              <a:defRPr/>
            </a:lvl1pPr>
          </a:lstStyle>
          <a:p>
            <a:pPr>
              <a:defRPr/>
            </a:pPr>
            <a:fld id="{59D2F532-ABAF-4193-88ED-093D6B80D96D}"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7977077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lvl1pPr>
              <a:defRPr>
                <a:solidFill>
                  <a:srgbClr val="DBD7CB"/>
                </a:solidFill>
              </a:defRPr>
            </a:lvl1pPr>
          </a:lstStyle>
          <a:p>
            <a:pPr>
              <a:defRPr/>
            </a:pPr>
            <a:fld id="{4EA68BDA-1AE4-4984-B541-1B2468148F1D}" type="datetimeFigureOut">
              <a:rPr lang="pt-BR"/>
              <a:pPr>
                <a:defRPr/>
              </a:pPr>
              <a:t>24/04/2018</a:t>
            </a:fld>
            <a:endParaRPr lang="pt-BR"/>
          </a:p>
        </p:txBody>
      </p:sp>
      <p:sp>
        <p:nvSpPr>
          <p:cNvPr id="4" name="Footer Placeholder 3"/>
          <p:cNvSpPr>
            <a:spLocks noGrp="1"/>
          </p:cNvSpPr>
          <p:nvPr>
            <p:ph type="ftr" sz="quarter" idx="11"/>
          </p:nvPr>
        </p:nvSpPr>
        <p:spPr/>
        <p:txBody>
          <a:bodyPr/>
          <a:lstStyle>
            <a:lvl1pPr>
              <a:defRPr>
                <a:solidFill>
                  <a:srgbClr val="DBD7CB"/>
                </a:solidFill>
              </a:defRPr>
            </a:lvl1pPr>
          </a:lstStyle>
          <a:p>
            <a:pPr>
              <a:defRPr/>
            </a:pPr>
            <a:endParaRPr lang="pt-BR"/>
          </a:p>
        </p:txBody>
      </p:sp>
      <p:sp>
        <p:nvSpPr>
          <p:cNvPr id="5" name="Slide Number Placeholder 4"/>
          <p:cNvSpPr>
            <a:spLocks noGrp="1"/>
          </p:cNvSpPr>
          <p:nvPr>
            <p:ph type="sldNum" sz="quarter" idx="12"/>
          </p:nvPr>
        </p:nvSpPr>
        <p:spPr/>
        <p:txBody>
          <a:bodyPr/>
          <a:lstStyle>
            <a:lvl1pPr>
              <a:defRPr/>
            </a:lvl1pPr>
          </a:lstStyle>
          <a:p>
            <a:pPr>
              <a:defRPr/>
            </a:pPr>
            <a:fld id="{E4E18E8A-EC67-4516-94BE-2495B84526F5}"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3461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50A55A83-07F2-401E-A22A-730817878D2F}" type="slidenum">
              <a:rPr lang="en-GB"/>
              <a:pPr>
                <a:defRPr/>
              </a:pPr>
              <a:t>‹nº›</a:t>
            </a:fld>
            <a:endParaRPr lang="en-GB"/>
          </a:p>
        </p:txBody>
      </p:sp>
    </p:spTree>
    <p:extLst>
      <p:ext uri="{BB962C8B-B14F-4D97-AF65-F5344CB8AC3E}">
        <p14:creationId xmlns:p14="http://schemas.microsoft.com/office/powerpoint/2010/main" val="15946730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rgbClr val="DBD7CB"/>
                </a:solidFill>
              </a:defRPr>
            </a:lvl1pPr>
          </a:lstStyle>
          <a:p>
            <a:pPr>
              <a:defRPr/>
            </a:pPr>
            <a:fld id="{802CBAE9-7290-48C1-AAEE-C0A3D8D0F47E}" type="datetimeFigureOut">
              <a:rPr lang="pt-BR"/>
              <a:pPr>
                <a:defRPr/>
              </a:pPr>
              <a:t>24/04/2018</a:t>
            </a:fld>
            <a:endParaRPr lang="pt-BR"/>
          </a:p>
        </p:txBody>
      </p:sp>
      <p:sp>
        <p:nvSpPr>
          <p:cNvPr id="3" name="Footer Placeholder 2"/>
          <p:cNvSpPr>
            <a:spLocks noGrp="1"/>
          </p:cNvSpPr>
          <p:nvPr>
            <p:ph type="ftr" sz="quarter" idx="11"/>
          </p:nvPr>
        </p:nvSpPr>
        <p:spPr/>
        <p:txBody>
          <a:bodyPr/>
          <a:lstStyle>
            <a:lvl1pPr>
              <a:defRPr>
                <a:solidFill>
                  <a:srgbClr val="DBD7CB"/>
                </a:solidFill>
              </a:defRPr>
            </a:lvl1pPr>
          </a:lstStyle>
          <a:p>
            <a:pPr>
              <a:defRPr/>
            </a:pPr>
            <a:endParaRPr lang="pt-BR"/>
          </a:p>
        </p:txBody>
      </p:sp>
      <p:sp>
        <p:nvSpPr>
          <p:cNvPr id="4" name="Slide Number Placeholder 3"/>
          <p:cNvSpPr>
            <a:spLocks noGrp="1"/>
          </p:cNvSpPr>
          <p:nvPr>
            <p:ph type="sldNum" sz="quarter" idx="12"/>
          </p:nvPr>
        </p:nvSpPr>
        <p:spPr/>
        <p:txBody>
          <a:bodyPr/>
          <a:lstStyle>
            <a:lvl1pPr>
              <a:defRPr/>
            </a:lvl1pPr>
          </a:lstStyle>
          <a:p>
            <a:pPr>
              <a:defRPr/>
            </a:pPr>
            <a:fld id="{A4D2A65B-D781-4C27-A488-CACA819FEB5F}"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16029704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lvl1pPr>
              <a:defRPr>
                <a:solidFill>
                  <a:srgbClr val="DBD7CB"/>
                </a:solidFill>
              </a:defRPr>
            </a:lvl1pPr>
          </a:lstStyle>
          <a:p>
            <a:pPr>
              <a:defRPr/>
            </a:pPr>
            <a:fld id="{0EA88C35-493F-4BA9-8065-79890B7E9333}" type="datetimeFigureOut">
              <a:rPr lang="pt-BR"/>
              <a:pPr>
                <a:defRPr/>
              </a:pPr>
              <a:t>24/04/2018</a:t>
            </a:fld>
            <a:endParaRPr lang="pt-BR"/>
          </a:p>
        </p:txBody>
      </p:sp>
      <p:sp>
        <p:nvSpPr>
          <p:cNvPr id="6"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2"/>
          </p:nvPr>
        </p:nvSpPr>
        <p:spPr/>
        <p:txBody>
          <a:bodyPr/>
          <a:lstStyle>
            <a:lvl1pPr>
              <a:defRPr/>
            </a:lvl1pPr>
          </a:lstStyle>
          <a:p>
            <a:pPr>
              <a:defRPr/>
            </a:pPr>
            <a:fld id="{65DF440B-C59F-4624-81C6-14D77CB8B37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2619472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pt-BR" smtClean="0"/>
              <a:t>Clique para editar o título mestre</a:t>
            </a:r>
            <a:endParaRPr lang="en-US" dirty="0"/>
          </a:p>
        </p:txBody>
      </p:sp>
      <p:sp>
        <p:nvSpPr>
          <p:cNvPr id="9" name="Date Placeholder 4"/>
          <p:cNvSpPr>
            <a:spLocks noGrp="1"/>
          </p:cNvSpPr>
          <p:nvPr>
            <p:ph type="dt" sz="half" idx="10"/>
          </p:nvPr>
        </p:nvSpPr>
        <p:spPr/>
        <p:txBody>
          <a:bodyPr/>
          <a:lstStyle>
            <a:lvl1pPr>
              <a:defRPr>
                <a:solidFill>
                  <a:srgbClr val="DBD7CB"/>
                </a:solidFill>
              </a:defRPr>
            </a:lvl1pPr>
          </a:lstStyle>
          <a:p>
            <a:pPr>
              <a:defRPr/>
            </a:pPr>
            <a:fld id="{E4702422-99BA-4E8E-B4C7-F0810E1E397F}" type="datetimeFigureOut">
              <a:rPr lang="pt-BR"/>
              <a:pPr>
                <a:defRPr/>
              </a:pPr>
              <a:t>24/04/2018</a:t>
            </a:fld>
            <a:endParaRPr lang="pt-BR"/>
          </a:p>
        </p:txBody>
      </p:sp>
      <p:sp>
        <p:nvSpPr>
          <p:cNvPr id="10"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11" name="Slide Number Placeholder 6"/>
          <p:cNvSpPr>
            <a:spLocks noGrp="1"/>
          </p:cNvSpPr>
          <p:nvPr>
            <p:ph type="sldNum" sz="quarter" idx="12"/>
          </p:nvPr>
        </p:nvSpPr>
        <p:spPr/>
        <p:txBody>
          <a:bodyPr/>
          <a:lstStyle>
            <a:lvl1pPr>
              <a:defRPr/>
            </a:lvl1pPr>
          </a:lstStyle>
          <a:p>
            <a:pPr>
              <a:defRPr/>
            </a:pPr>
            <a:fld id="{1E004221-277C-4B4E-9DFF-A3F9F270D7DE}"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588799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86E5197A-CF26-4083-9239-FE11E6612984}" type="datetimeFigureOut">
              <a:rPr lang="pt-BR"/>
              <a:pPr>
                <a:defRPr/>
              </a:pPr>
              <a:t>24/04/2018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FAD73783-E568-4D8D-9CF7-E2C37F9A11B3}"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21643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t-BR" smtClean="0"/>
              <a:t>Clique para editar o título mestre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1BBC9E41-2568-4E06-BA35-6AB6F018D6AE}" type="datetimeFigureOut">
              <a:rPr lang="pt-BR"/>
              <a:pPr>
                <a:defRPr/>
              </a:pPr>
              <a:t>24/04/2018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34B3B0FD-81ED-411D-845E-333BC2810A5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81499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5"/>
          <p:cNvSpPr>
            <a:spLocks noGrp="1" noChangeArrowheads="1"/>
          </p:cNvSpPr>
          <p:nvPr>
            <p:ph type="dt" idx="10"/>
          </p:nvPr>
        </p:nvSpPr>
        <p:spPr>
          <a:ln/>
        </p:spPr>
        <p:txBody>
          <a:bodyPr/>
          <a:lstStyle>
            <a:lvl1pPr>
              <a:defRPr/>
            </a:lvl1pPr>
          </a:lstStyle>
          <a:p>
            <a:pPr>
              <a:defRPr/>
            </a:pPr>
            <a:endParaRPr lang="en-GB"/>
          </a:p>
        </p:txBody>
      </p:sp>
      <p:sp>
        <p:nvSpPr>
          <p:cNvPr id="8" name="Rectangle 6"/>
          <p:cNvSpPr>
            <a:spLocks noGrp="1" noChangeArrowheads="1"/>
          </p:cNvSpPr>
          <p:nvPr>
            <p:ph type="ftr" idx="11"/>
          </p:nvPr>
        </p:nvSpPr>
        <p:spPr>
          <a:ln/>
        </p:spPr>
        <p:txBody>
          <a:bodyPr/>
          <a:lstStyle>
            <a:lvl1pPr>
              <a:defRPr/>
            </a:lvl1pPr>
          </a:lstStyle>
          <a:p>
            <a:pPr>
              <a:defRPr/>
            </a:pPr>
            <a:endParaRPr lang="en-GB"/>
          </a:p>
        </p:txBody>
      </p:sp>
      <p:sp>
        <p:nvSpPr>
          <p:cNvPr id="9" name="Rectangle 7"/>
          <p:cNvSpPr>
            <a:spLocks noGrp="1" noChangeArrowheads="1"/>
          </p:cNvSpPr>
          <p:nvPr>
            <p:ph type="sldNum" idx="12"/>
          </p:nvPr>
        </p:nvSpPr>
        <p:spPr>
          <a:ln/>
        </p:spPr>
        <p:txBody>
          <a:bodyPr/>
          <a:lstStyle>
            <a:lvl1pPr>
              <a:defRPr/>
            </a:lvl1pPr>
          </a:lstStyle>
          <a:p>
            <a:pPr>
              <a:defRPr/>
            </a:pPr>
            <a:fld id="{0B914DD9-16D3-4A44-8FD2-927EC7667199}" type="slidenum">
              <a:rPr lang="en-GB"/>
              <a:pPr>
                <a:defRPr/>
              </a:pPr>
              <a:t>‹nº›</a:t>
            </a:fld>
            <a:endParaRPr lang="en-GB"/>
          </a:p>
        </p:txBody>
      </p:sp>
    </p:spTree>
    <p:extLst>
      <p:ext uri="{BB962C8B-B14F-4D97-AF65-F5344CB8AC3E}">
        <p14:creationId xmlns:p14="http://schemas.microsoft.com/office/powerpoint/2010/main" val="288631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5"/>
          <p:cNvSpPr>
            <a:spLocks noGrp="1" noChangeArrowheads="1"/>
          </p:cNvSpPr>
          <p:nvPr>
            <p:ph type="dt" idx="10"/>
          </p:nvPr>
        </p:nvSpPr>
        <p:spPr>
          <a:ln/>
        </p:spPr>
        <p:txBody>
          <a:bodyPr/>
          <a:lstStyle>
            <a:lvl1pPr>
              <a:defRPr/>
            </a:lvl1pPr>
          </a:lstStyle>
          <a:p>
            <a:pPr>
              <a:defRPr/>
            </a:pPr>
            <a:endParaRPr lang="en-GB"/>
          </a:p>
        </p:txBody>
      </p:sp>
      <p:sp>
        <p:nvSpPr>
          <p:cNvPr id="4" name="Rectangle 6"/>
          <p:cNvSpPr>
            <a:spLocks noGrp="1" noChangeArrowheads="1"/>
          </p:cNvSpPr>
          <p:nvPr>
            <p:ph type="ftr" idx="11"/>
          </p:nvPr>
        </p:nvSpPr>
        <p:spPr>
          <a:ln/>
        </p:spPr>
        <p:txBody>
          <a:bodyPr/>
          <a:lstStyle>
            <a:lvl1pPr>
              <a:defRPr/>
            </a:lvl1pPr>
          </a:lstStyle>
          <a:p>
            <a:pPr>
              <a:defRPr/>
            </a:pPr>
            <a:endParaRPr lang="en-GB"/>
          </a:p>
        </p:txBody>
      </p:sp>
      <p:sp>
        <p:nvSpPr>
          <p:cNvPr id="5" name="Rectangle 7"/>
          <p:cNvSpPr>
            <a:spLocks noGrp="1" noChangeArrowheads="1"/>
          </p:cNvSpPr>
          <p:nvPr>
            <p:ph type="sldNum" idx="12"/>
          </p:nvPr>
        </p:nvSpPr>
        <p:spPr>
          <a:ln/>
        </p:spPr>
        <p:txBody>
          <a:bodyPr/>
          <a:lstStyle>
            <a:lvl1pPr>
              <a:defRPr/>
            </a:lvl1pPr>
          </a:lstStyle>
          <a:p>
            <a:pPr>
              <a:defRPr/>
            </a:pPr>
            <a:fld id="{CA996A2B-CBFE-40A6-AF50-7F0CF265529A}" type="slidenum">
              <a:rPr lang="en-GB"/>
              <a:pPr>
                <a:defRPr/>
              </a:pPr>
              <a:t>‹nº›</a:t>
            </a:fld>
            <a:endParaRPr lang="en-GB"/>
          </a:p>
        </p:txBody>
      </p:sp>
    </p:spTree>
    <p:extLst>
      <p:ext uri="{BB962C8B-B14F-4D97-AF65-F5344CB8AC3E}">
        <p14:creationId xmlns:p14="http://schemas.microsoft.com/office/powerpoint/2010/main" val="1140009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5"/>
          <p:cNvSpPr>
            <a:spLocks noGrp="1" noChangeArrowheads="1"/>
          </p:cNvSpPr>
          <p:nvPr>
            <p:ph type="dt" idx="10"/>
          </p:nvPr>
        </p:nvSpPr>
        <p:spPr>
          <a:ln/>
        </p:spPr>
        <p:txBody>
          <a:bodyPr/>
          <a:lstStyle>
            <a:lvl1pPr>
              <a:defRPr/>
            </a:lvl1pPr>
          </a:lstStyle>
          <a:p>
            <a:pPr>
              <a:defRPr/>
            </a:pPr>
            <a:endParaRPr lang="en-GB"/>
          </a:p>
        </p:txBody>
      </p:sp>
      <p:sp>
        <p:nvSpPr>
          <p:cNvPr id="3" name="Rectangle 6"/>
          <p:cNvSpPr>
            <a:spLocks noGrp="1" noChangeArrowheads="1"/>
          </p:cNvSpPr>
          <p:nvPr>
            <p:ph type="ftr" idx="11"/>
          </p:nvPr>
        </p:nvSpPr>
        <p:spPr>
          <a:ln/>
        </p:spPr>
        <p:txBody>
          <a:bodyPr/>
          <a:lstStyle>
            <a:lvl1pPr>
              <a:defRPr/>
            </a:lvl1pPr>
          </a:lstStyle>
          <a:p>
            <a:pPr>
              <a:defRPr/>
            </a:pPr>
            <a:endParaRPr lang="en-GB"/>
          </a:p>
        </p:txBody>
      </p:sp>
      <p:sp>
        <p:nvSpPr>
          <p:cNvPr id="4" name="Rectangle 7"/>
          <p:cNvSpPr>
            <a:spLocks noGrp="1" noChangeArrowheads="1"/>
          </p:cNvSpPr>
          <p:nvPr>
            <p:ph type="sldNum" idx="12"/>
          </p:nvPr>
        </p:nvSpPr>
        <p:spPr>
          <a:ln/>
        </p:spPr>
        <p:txBody>
          <a:bodyPr/>
          <a:lstStyle>
            <a:lvl1pPr>
              <a:defRPr/>
            </a:lvl1pPr>
          </a:lstStyle>
          <a:p>
            <a:pPr>
              <a:defRPr/>
            </a:pPr>
            <a:fld id="{4E16FC52-F193-4E14-89A4-68CD0DBAAC90}" type="slidenum">
              <a:rPr lang="en-GB"/>
              <a:pPr>
                <a:defRPr/>
              </a:pPr>
              <a:t>‹nº›</a:t>
            </a:fld>
            <a:endParaRPr lang="en-GB"/>
          </a:p>
        </p:txBody>
      </p:sp>
    </p:spTree>
    <p:extLst>
      <p:ext uri="{BB962C8B-B14F-4D97-AF65-F5344CB8AC3E}">
        <p14:creationId xmlns:p14="http://schemas.microsoft.com/office/powerpoint/2010/main" val="216698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6E7D9F3B-44D5-4590-AEBE-0BC3B2BC4535}" type="slidenum">
              <a:rPr lang="en-GB"/>
              <a:pPr>
                <a:defRPr/>
              </a:pPr>
              <a:t>‹nº›</a:t>
            </a:fld>
            <a:endParaRPr lang="en-GB"/>
          </a:p>
        </p:txBody>
      </p:sp>
    </p:spTree>
    <p:extLst>
      <p:ext uri="{BB962C8B-B14F-4D97-AF65-F5344CB8AC3E}">
        <p14:creationId xmlns:p14="http://schemas.microsoft.com/office/powerpoint/2010/main" val="4142372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D03E4A74-AAAA-4ADE-8CD8-37F4D1D63D61}" type="slidenum">
              <a:rPr lang="en-GB"/>
              <a:pPr>
                <a:defRPr/>
              </a:pPr>
              <a:t>‹nº›</a:t>
            </a:fld>
            <a:endParaRPr lang="en-GB"/>
          </a:p>
        </p:txBody>
      </p:sp>
    </p:spTree>
    <p:extLst>
      <p:ext uri="{BB962C8B-B14F-4D97-AF65-F5344CB8AC3E}">
        <p14:creationId xmlns:p14="http://schemas.microsoft.com/office/powerpoint/2010/main" val="351773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7761288" y="1465263"/>
            <a:ext cx="16903701" cy="10783887"/>
            <a:chOff x="-4889" y="923"/>
            <a:chExt cx="10648" cy="6793"/>
          </a:xfrm>
        </p:grpSpPr>
        <p:sp>
          <p:nvSpPr>
            <p:cNvPr id="1031" name="Freeform 2"/>
            <p:cNvSpPr>
              <a:spLocks noChangeArrowheads="1"/>
            </p:cNvSpPr>
            <p:nvPr/>
          </p:nvSpPr>
          <p:spPr bwMode="auto">
            <a:xfrm>
              <a:off x="2061" y="1707"/>
              <a:ext cx="3699" cy="2613"/>
            </a:xfrm>
            <a:custGeom>
              <a:avLst/>
              <a:gdLst/>
              <a:ahLst/>
              <a:cxnLst/>
              <a:rect l="0" t="0" r="0" b="0"/>
              <a:pathLst/>
            </a:custGeom>
            <a:gradFill rotWithShape="0">
              <a:gsLst>
                <a:gs pos="0">
                  <a:srgbClr val="172F75"/>
                </a:gs>
                <a:gs pos="100000">
                  <a:srgbClr val="3366FF">
                    <a:alpha val="50000"/>
                  </a:srgbClr>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a:p>
          </p:txBody>
        </p:sp>
        <p:sp>
          <p:nvSpPr>
            <p:cNvPr id="1032" name="AutoShape 3"/>
            <p:cNvSpPr>
              <a:spLocks noChangeArrowheads="1"/>
            </p:cNvSpPr>
            <p:nvPr/>
          </p:nvSpPr>
          <p:spPr bwMode="auto">
            <a:xfrm>
              <a:off x="-4889" y="923"/>
              <a:ext cx="8474" cy="679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10800 w 21600"/>
                <a:gd name="T19" fmla="*/ 175 h 21600"/>
                <a:gd name="T20" fmla="*/ 21600 w 21600"/>
                <a:gd name="T21" fmla="*/ 10800 h 21600"/>
              </a:gdLst>
              <a:ahLst/>
              <a:cxnLst>
                <a:cxn ang="T12">
                  <a:pos x="T0" y="T1"/>
                </a:cxn>
                <a:cxn ang="T13">
                  <a:pos x="T2" y="T3"/>
                </a:cxn>
                <a:cxn ang="T14">
                  <a:pos x="T4" y="T5"/>
                </a:cxn>
                <a:cxn ang="T15">
                  <a:pos x="T6" y="T7"/>
                </a:cxn>
                <a:cxn ang="T16">
                  <a:pos x="T8" y="T9"/>
                </a:cxn>
                <a:cxn ang="T17">
                  <a:pos x="T10" y="T11"/>
                </a:cxn>
              </a:cxnLst>
              <a:rect l="T18" t="T19" r="T20" b="T21"/>
              <a:pathLst>
                <a:path w="21600" h="21600" stroke="0">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lnTo>
                    <a:pt x="10800" y="10800"/>
                  </a:lnTo>
                  <a:lnTo>
                    <a:pt x="21600" y="10800"/>
                  </a:lnTo>
                  <a:close/>
                </a:path>
                <a:path w="21600" h="21600" fill="none">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path>
              </a:pathLst>
            </a:custGeom>
            <a:noFill/>
            <a:ln w="12600">
              <a:solidFill>
                <a:srgbClr val="3366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BR"/>
            </a:p>
          </p:txBody>
        </p:sp>
      </p:grpSp>
      <p:sp>
        <p:nvSpPr>
          <p:cNvPr id="2052" name="Rectangle 4"/>
          <p:cNvSpPr>
            <a:spLocks noGrp="1" noChangeArrowheads="1"/>
          </p:cNvSpPr>
          <p:nvPr>
            <p:ph type="title"/>
          </p:nvPr>
        </p:nvSpPr>
        <p:spPr bwMode="auto">
          <a:xfrm>
            <a:off x="1293813" y="471488"/>
            <a:ext cx="7750175" cy="1411287"/>
          </a:xfrm>
          <a:prstGeom prst="rect">
            <a:avLst/>
          </a:prstGeom>
          <a:noFill/>
          <a:ln w="9525">
            <a:noFill/>
            <a:round/>
            <a:headEnd/>
            <a:tailEnd/>
          </a:ln>
          <a:effectLst/>
        </p:spPr>
        <p:txBody>
          <a:bodyPr vert="horz" wrap="square" lIns="92160" tIns="46080" rIns="92160" bIns="46080" numCol="1" anchor="b" anchorCtr="0" compatLnSpc="1">
            <a:prstTxWarp prst="textNoShape">
              <a:avLst/>
            </a:prstTxWarp>
          </a:bodyPr>
          <a:lstStyle/>
          <a:p>
            <a:pPr lvl="0"/>
            <a:r>
              <a:rPr lang="en-GB" smtClean="0"/>
              <a:t>Clique para editar o formato do título de texto</a:t>
            </a:r>
          </a:p>
        </p:txBody>
      </p:sp>
      <p:sp>
        <p:nvSpPr>
          <p:cNvPr id="2053" name="Rectangle 5"/>
          <p:cNvSpPr>
            <a:spLocks noGrp="1" noChangeArrowheads="1"/>
          </p:cNvSpPr>
          <p:nvPr>
            <p:ph type="dt"/>
          </p:nvPr>
        </p:nvSpPr>
        <p:spPr bwMode="auto">
          <a:xfrm>
            <a:off x="6858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endParaRPr lang="en-GB"/>
          </a:p>
        </p:txBody>
      </p:sp>
      <p:sp>
        <p:nvSpPr>
          <p:cNvPr id="2054" name="Rectangle 6"/>
          <p:cNvSpPr>
            <a:spLocks noGrp="1" noChangeArrowheads="1"/>
          </p:cNvSpPr>
          <p:nvPr>
            <p:ph type="ftr"/>
          </p:nvPr>
        </p:nvSpPr>
        <p:spPr bwMode="auto">
          <a:xfrm>
            <a:off x="3124200" y="6248400"/>
            <a:ext cx="28733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a:lnSpc>
                <a:spcPct val="100000"/>
              </a:lnSpc>
              <a:buFont typeface="Times New Roman" pitchFamily="16" charset="0"/>
              <a:buNone/>
              <a:tabLst>
                <a:tab pos="723900" algn="l"/>
                <a:tab pos="1447800" algn="l"/>
                <a:tab pos="2171700" algn="l"/>
              </a:tabLst>
              <a:defRPr sz="1400">
                <a:solidFill>
                  <a:srgbClr val="FFFFFF"/>
                </a:solidFill>
                <a:latin typeface="+mn-lt"/>
                <a:ea typeface="+mn-ea"/>
                <a:cs typeface="+mn-cs"/>
              </a:defRPr>
            </a:lvl1pPr>
          </a:lstStyle>
          <a:p>
            <a:pPr>
              <a:defRPr/>
            </a:pPr>
            <a:endParaRPr lang="en-GB"/>
          </a:p>
        </p:txBody>
      </p:sp>
      <p:sp>
        <p:nvSpPr>
          <p:cNvPr id="2055" name="Rectangle 7"/>
          <p:cNvSpPr>
            <a:spLocks noGrp="1" noChangeArrowheads="1"/>
          </p:cNvSpPr>
          <p:nvPr>
            <p:ph type="sldNum"/>
          </p:nvPr>
        </p:nvSpPr>
        <p:spPr bwMode="auto">
          <a:xfrm>
            <a:off x="65532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fld id="{628D9D0D-8FAD-442F-BFED-19F778FC46BA}" type="slidenum">
              <a:rPr lang="en-GB"/>
              <a:pPr>
                <a:defRPr/>
              </a:pPr>
              <a:t>‹nº›</a:t>
            </a:fld>
            <a:endParaRPr lang="en-GB"/>
          </a:p>
        </p:txBody>
      </p:sp>
    </p:spTree>
  </p:cSld>
  <p:clrMap bg1="lt1" tx1="dk1" bg2="lt2" tx2="dk2" accent1="accent1" accent2="accent2" accent3="accent3" accent4="accent4" accent5="accent5" accent6="accent6" hlink="hlink" folHlink="folHlink"/>
  <p:sldLayoutIdLst>
    <p:sldLayoutId id="2147484540" r:id="rId1"/>
    <p:sldLayoutId id="2147484541" r:id="rId2"/>
    <p:sldLayoutId id="2147484542" r:id="rId3"/>
    <p:sldLayoutId id="2147484543" r:id="rId4"/>
    <p:sldLayoutId id="2147484544" r:id="rId5"/>
    <p:sldLayoutId id="2147484545" r:id="rId6"/>
    <p:sldLayoutId id="2147484546" r:id="rId7"/>
    <p:sldLayoutId id="2147484547" r:id="rId8"/>
    <p:sldLayoutId id="2147484548" r:id="rId9"/>
    <p:sldLayoutId id="2147484549" r:id="rId10"/>
    <p:sldLayoutId id="2147484550" r:id="rId11"/>
  </p:sldLayoutIdLst>
  <p:txStyles>
    <p:titleStyle>
      <a:lvl1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mj-lt"/>
          <a:ea typeface="Lucida Sans Unicode" pitchFamily="34" charset="0"/>
          <a:cs typeface="+mj-cs"/>
        </a:defRPr>
      </a:lvl1pPr>
      <a:lvl2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2pPr>
      <a:lvl3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3pPr>
      <a:lvl4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4pPr>
      <a:lvl5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5pPr>
      <a:lvl6pPr marL="4572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6pPr>
      <a:lvl7pPr marL="9144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7pPr>
      <a:lvl8pPr marL="13716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8pPr>
      <a:lvl9pPr marL="18288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9pPr>
    </p:titleStyle>
    <p:bodyStyle>
      <a:lvl1pPr marL="320675" indent="-320675" algn="l" defTabSz="449263" rtl="0" eaLnBrk="0" fontAlgn="base" hangingPunct="0">
        <a:lnSpc>
          <a:spcPct val="49000"/>
        </a:lnSpc>
        <a:spcBef>
          <a:spcPts val="800"/>
        </a:spcBef>
        <a:spcAft>
          <a:spcPct val="0"/>
        </a:spcAft>
        <a:buClr>
          <a:srgbClr val="3366FF"/>
        </a:buClr>
        <a:buSzPct val="80000"/>
        <a:buFont typeface="Wingdings" charset="2"/>
        <a:buChar char=""/>
        <a:defRPr sz="3200">
          <a:solidFill>
            <a:srgbClr val="FFFFFF"/>
          </a:solidFill>
          <a:latin typeface="+mn-lt"/>
          <a:ea typeface="Lucida Sans Unicode" pitchFamily="34" charset="0"/>
          <a:cs typeface="+mn-cs"/>
        </a:defRPr>
      </a:lvl1pPr>
      <a:lvl2pPr marL="720725" indent="-263525" algn="l" defTabSz="449263" rtl="0" eaLnBrk="0" fontAlgn="base" hangingPunct="0">
        <a:lnSpc>
          <a:spcPct val="49000"/>
        </a:lnSpc>
        <a:spcBef>
          <a:spcPts val="700"/>
        </a:spcBef>
        <a:spcAft>
          <a:spcPct val="0"/>
        </a:spcAft>
        <a:buClr>
          <a:srgbClr val="FFFFFF"/>
        </a:buClr>
        <a:buSzPct val="90000"/>
        <a:buFont typeface="Times New Roman" pitchFamily="16" charset="0"/>
        <a:buChar char="–"/>
        <a:defRPr sz="2800">
          <a:solidFill>
            <a:srgbClr val="FFFFFF"/>
          </a:solidFill>
          <a:latin typeface="+mn-lt"/>
          <a:ea typeface="Lucida Sans Unicode" pitchFamily="34" charset="0"/>
          <a:cs typeface="+mn-cs"/>
        </a:defRPr>
      </a:lvl2pPr>
      <a:lvl3pPr marL="1143000" indent="-228600" algn="l" defTabSz="449263" rtl="0" eaLnBrk="0" fontAlgn="base" hangingPunct="0">
        <a:lnSpc>
          <a:spcPct val="49000"/>
        </a:lnSpc>
        <a:spcBef>
          <a:spcPts val="600"/>
        </a:spcBef>
        <a:spcAft>
          <a:spcPct val="0"/>
        </a:spcAft>
        <a:buClr>
          <a:srgbClr val="00FFFF"/>
        </a:buClr>
        <a:buSzPct val="60000"/>
        <a:buFont typeface="Wingdings" charset="2"/>
        <a:buChar char=""/>
        <a:defRPr sz="2400">
          <a:solidFill>
            <a:srgbClr val="FFFFFF"/>
          </a:solidFill>
          <a:latin typeface="+mn-lt"/>
          <a:ea typeface="Lucida Sans Unicode" pitchFamily="34" charset="0"/>
          <a:cs typeface="+mn-cs"/>
        </a:defRPr>
      </a:lvl3pPr>
      <a:lvl4pPr marL="16002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4pPr>
      <a:lvl5pPr marL="20574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5pPr>
      <a:lvl6pPr marL="25146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6pPr>
      <a:lvl7pPr marL="29718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7pPr>
      <a:lvl8pPr marL="34290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8pPr>
      <a:lvl9pPr marL="38862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smtClean="0"/>
              <a:t>Clique para editar o estilo do título mestre</a:t>
            </a:r>
          </a:p>
        </p:txBody>
      </p:sp>
      <p:sp>
        <p:nvSpPr>
          <p:cNvPr id="2051"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82948"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AD86D432-EC89-417E-B070-1A00B552A844}" type="datetimeFigureOut">
              <a:rPr lang="pt-BR"/>
              <a:pPr>
                <a:defRPr/>
              </a:pPr>
              <a:t>24/04/2018</a:t>
            </a:fld>
            <a:endParaRPr lang="pt-BR"/>
          </a:p>
        </p:txBody>
      </p:sp>
      <p:sp>
        <p:nvSpPr>
          <p:cNvPr id="82949"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endParaRPr lang="pt-BR"/>
          </a:p>
        </p:txBody>
      </p:sp>
      <p:sp>
        <p:nvSpPr>
          <p:cNvPr id="82950"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F2A52B9E-7292-487A-9632-58A16E6666A7}" type="slidenum">
              <a:rPr lang="pt-BR"/>
              <a:pPr>
                <a:defRPr/>
              </a:pPr>
              <a:t>‹nº›</a:t>
            </a:fld>
            <a:endParaRPr lang="pt-BR"/>
          </a:p>
        </p:txBody>
      </p:sp>
      <p:grpSp>
        <p:nvGrpSpPr>
          <p:cNvPr id="2055" name="Group 7"/>
          <p:cNvGrpSpPr>
            <a:grpSpLocks/>
          </p:cNvGrpSpPr>
          <p:nvPr/>
        </p:nvGrpSpPr>
        <p:grpSpPr bwMode="auto">
          <a:xfrm>
            <a:off x="168275" y="228600"/>
            <a:ext cx="8823325" cy="6096000"/>
            <a:chOff x="106" y="144"/>
            <a:chExt cx="5558" cy="3840"/>
          </a:xfrm>
        </p:grpSpPr>
        <p:sp>
          <p:nvSpPr>
            <p:cNvPr id="205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2057" name="Line 9"/>
            <p:cNvSpPr>
              <a:spLocks noChangeShapeType="1"/>
            </p:cNvSpPr>
            <p:nvPr/>
          </p:nvSpPr>
          <p:spPr bwMode="auto">
            <a:xfrm>
              <a:off x="480" y="1077"/>
              <a:ext cx="4848" cy="0"/>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Tree>
  </p:cSld>
  <p:clrMap bg1="lt1" tx1="dk1" bg2="lt2" tx2="dk2" accent1="accent1" accent2="accent2" accent3="accent3" accent4="accent4" accent5="accent5" accent6="accent6" hlink="hlink" folHlink="folHlink"/>
  <p:sldLayoutIdLst>
    <p:sldLayoutId id="2147484561" r:id="rId1"/>
    <p:sldLayoutId id="2147484551" r:id="rId2"/>
    <p:sldLayoutId id="2147484552" r:id="rId3"/>
    <p:sldLayoutId id="2147484553" r:id="rId4"/>
    <p:sldLayoutId id="2147484554" r:id="rId5"/>
    <p:sldLayoutId id="2147484555" r:id="rId6"/>
    <p:sldLayoutId id="2147484556" r:id="rId7"/>
    <p:sldLayoutId id="2147484557" r:id="rId8"/>
    <p:sldLayoutId id="2147484558" r:id="rId9"/>
    <p:sldLayoutId id="2147484559" r:id="rId10"/>
    <p:sldLayoutId id="2147484560" r:id="rId11"/>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cs typeface="Arial" charset="0"/>
        </a:defRPr>
      </a:lvl2pPr>
      <a:lvl3pPr algn="l" rtl="0" eaLnBrk="0" fontAlgn="base" hangingPunct="0">
        <a:spcBef>
          <a:spcPct val="0"/>
        </a:spcBef>
        <a:spcAft>
          <a:spcPct val="0"/>
        </a:spcAft>
        <a:defRPr sz="3300">
          <a:solidFill>
            <a:schemeClr val="tx2"/>
          </a:solidFill>
          <a:latin typeface="Arial Black" pitchFamily="34" charset="0"/>
          <a:cs typeface="Arial" charset="0"/>
        </a:defRPr>
      </a:lvl3pPr>
      <a:lvl4pPr algn="l" rtl="0" eaLnBrk="0" fontAlgn="base" hangingPunct="0">
        <a:spcBef>
          <a:spcPct val="0"/>
        </a:spcBef>
        <a:spcAft>
          <a:spcPct val="0"/>
        </a:spcAft>
        <a:defRPr sz="3300">
          <a:solidFill>
            <a:schemeClr val="tx2"/>
          </a:solidFill>
          <a:latin typeface="Arial Black" pitchFamily="34" charset="0"/>
          <a:cs typeface="Arial" charset="0"/>
        </a:defRPr>
      </a:lvl4pPr>
      <a:lvl5pPr algn="l" rtl="0" eaLnBrk="0" fontAlgn="base" hangingPunct="0">
        <a:spcBef>
          <a:spcPct val="0"/>
        </a:spcBef>
        <a:spcAft>
          <a:spcPct val="0"/>
        </a:spcAft>
        <a:defRPr sz="3300">
          <a:solidFill>
            <a:schemeClr val="tx2"/>
          </a:solidFill>
          <a:latin typeface="Arial Black" pitchFamily="34" charset="0"/>
          <a:cs typeface="Arial" charset="0"/>
        </a:defRPr>
      </a:lvl5pPr>
      <a:lvl6pPr marL="457200" algn="l" rtl="0" fontAlgn="base">
        <a:spcBef>
          <a:spcPct val="0"/>
        </a:spcBef>
        <a:spcAft>
          <a:spcPct val="0"/>
        </a:spcAft>
        <a:defRPr sz="3300">
          <a:solidFill>
            <a:schemeClr val="tx2"/>
          </a:solidFill>
          <a:latin typeface="Arial Black" pitchFamily="34" charset="0"/>
          <a:cs typeface="Arial" charset="0"/>
        </a:defRPr>
      </a:lvl6pPr>
      <a:lvl7pPr marL="914400" algn="l" rtl="0" fontAlgn="base">
        <a:spcBef>
          <a:spcPct val="0"/>
        </a:spcBef>
        <a:spcAft>
          <a:spcPct val="0"/>
        </a:spcAft>
        <a:defRPr sz="3300">
          <a:solidFill>
            <a:schemeClr val="tx2"/>
          </a:solidFill>
          <a:latin typeface="Arial Black" pitchFamily="34" charset="0"/>
          <a:cs typeface="Arial" charset="0"/>
        </a:defRPr>
      </a:lvl7pPr>
      <a:lvl8pPr marL="1371600" algn="l" rtl="0" fontAlgn="base">
        <a:spcBef>
          <a:spcPct val="0"/>
        </a:spcBef>
        <a:spcAft>
          <a:spcPct val="0"/>
        </a:spcAft>
        <a:defRPr sz="3300">
          <a:solidFill>
            <a:schemeClr val="tx2"/>
          </a:solidFill>
          <a:latin typeface="Arial Black" pitchFamily="34" charset="0"/>
          <a:cs typeface="Arial" charset="0"/>
        </a:defRPr>
      </a:lvl8pPr>
      <a:lvl9pPr marL="1828800" algn="l" rtl="0" fontAlgn="base">
        <a:spcBef>
          <a:spcPct val="0"/>
        </a:spcBef>
        <a:spcAft>
          <a:spcPct val="0"/>
        </a:spcAft>
        <a:defRPr sz="3300">
          <a:solidFill>
            <a:schemeClr val="tx2"/>
          </a:solidFill>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bg2"/>
        </a:buClr>
        <a:buSzPct val="70000"/>
        <a:buFont typeface="Wingdings"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cs typeface="+mn-cs"/>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cs typeface="+mn-cs"/>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cs typeface="+mn-cs"/>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cs typeface="+mn-cs"/>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cs typeface="+mn-cs"/>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125" name="Title Placeholder 1"/>
          <p:cNvSpPr>
            <a:spLocks noGrp="1"/>
          </p:cNvSpPr>
          <p:nvPr>
            <p:ph type="title"/>
          </p:nvPr>
        </p:nvSpPr>
        <p:spPr bwMode="auto">
          <a:xfrm>
            <a:off x="688975" y="569913"/>
            <a:ext cx="77565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smtClean="0"/>
              <a:t>Clique para editar o título mestre</a:t>
            </a:r>
            <a:endParaRPr lang="en-US" smtClean="0"/>
          </a:p>
        </p:txBody>
      </p:sp>
      <p:sp>
        <p:nvSpPr>
          <p:cNvPr id="5126" name="Text Placeholder 2"/>
          <p:cNvSpPr>
            <a:spLocks noGrp="1"/>
          </p:cNvSpPr>
          <p:nvPr>
            <p:ph type="body" idx="1"/>
          </p:nvPr>
        </p:nvSpPr>
        <p:spPr bwMode="auto">
          <a:xfrm>
            <a:off x="698500" y="2247900"/>
            <a:ext cx="77470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3C046E82-F917-4BF2-9A90-74F82C1FC38F}" type="datetimeFigureOut">
              <a:rPr lang="pt-BR">
                <a:ea typeface="+mn-ea"/>
              </a:rPr>
              <a:pPr defTabSz="914400">
                <a:lnSpc>
                  <a:spcPct val="100000"/>
                </a:lnSpc>
                <a:buClrTx/>
                <a:buSzTx/>
                <a:buFontTx/>
                <a:buNone/>
                <a:defRPr/>
              </a:pPr>
              <a:t>24/04/2018</a:t>
            </a:fld>
            <a:endParaRPr lang="pt-BR">
              <a:ea typeface="+mn-ea"/>
            </a:endParaRPr>
          </a:p>
        </p:txBody>
      </p:sp>
      <p:sp>
        <p:nvSpPr>
          <p:cNvPr id="5" name="Footer Placeholder 4"/>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endParaRPr lang="pt-BR">
              <a:ea typeface="+mn-ea"/>
            </a:endParaRPr>
          </a:p>
        </p:txBody>
      </p:sp>
      <p:sp>
        <p:nvSpPr>
          <p:cNvPr id="6" name="Slide Number Placeholder 5"/>
          <p:cNvSpPr>
            <a:spLocks noGrp="1"/>
          </p:cNvSpPr>
          <p:nvPr>
            <p:ph type="sldNum" sz="quarter" idx="4"/>
          </p:nvPr>
        </p:nvSpPr>
        <p:spPr>
          <a:xfrm>
            <a:off x="6638925" y="616108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42909C03-0A4E-46F9-B62B-324943B6BA0E}" type="slidenum">
              <a:rPr lang="pt-BR">
                <a:ea typeface="+mn-ea"/>
              </a:rPr>
              <a:pPr defTabSz="914400">
                <a:lnSpc>
                  <a:spcPct val="100000"/>
                </a:lnSpc>
                <a:buClrTx/>
                <a:buSzTx/>
                <a:buFontTx/>
                <a:buNone/>
                <a:defRPr/>
              </a:pPr>
              <a:t>‹nº›</a:t>
            </a:fld>
            <a:endParaRPr lang="pt-BR">
              <a:ea typeface="+mn-ea"/>
            </a:endParaRPr>
          </a:p>
        </p:txBody>
      </p:sp>
    </p:spTree>
    <p:extLst>
      <p:ext uri="{BB962C8B-B14F-4D97-AF65-F5344CB8AC3E}">
        <p14:creationId xmlns:p14="http://schemas.microsoft.com/office/powerpoint/2010/main" val="1352894921"/>
      </p:ext>
    </p:extLst>
  </p:cSld>
  <p:clrMap bg1="lt1" tx1="dk1" bg2="lt2" tx2="dk2" accent1="accent1" accent2="accent2" accent3="accent3" accent4="accent4" accent5="accent5" accent6="accent6" hlink="hlink" folHlink="folHlink"/>
  <p:sldLayoutIdLst>
    <p:sldLayoutId id="2147484563" r:id="rId1"/>
    <p:sldLayoutId id="2147484564" r:id="rId2"/>
    <p:sldLayoutId id="2147484565" r:id="rId3"/>
    <p:sldLayoutId id="2147484566" r:id="rId4"/>
    <p:sldLayoutId id="2147484567" r:id="rId5"/>
    <p:sldLayoutId id="2147484568" r:id="rId6"/>
    <p:sldLayoutId id="2147484569" r:id="rId7"/>
    <p:sldLayoutId id="2147484570" r:id="rId8"/>
    <p:sldLayoutId id="2147484571" r:id="rId9"/>
    <p:sldLayoutId id="2147484572" r:id="rId10"/>
    <p:sldLayoutId id="2147484573" r:id="rId11"/>
  </p:sldLayoutIdLst>
  <p:txStyles>
    <p:title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eaLnBrk="0" fontAlgn="base" hangingPunct="0">
        <a:spcBef>
          <a:spcPct val="20000"/>
        </a:spcBef>
        <a:spcAft>
          <a:spcPct val="0"/>
        </a:spcAft>
        <a:buClr>
          <a:schemeClr val="accent1"/>
        </a:buClr>
        <a:buFont typeface="Wingdings" charset="2"/>
        <a:buChar char=""/>
        <a:defRPr sz="2400" kern="1200">
          <a:solidFill>
            <a:srgbClr val="262626"/>
          </a:solidFill>
          <a:latin typeface="+mn-lt"/>
          <a:ea typeface="+mn-ea"/>
          <a:cs typeface="+mn-cs"/>
        </a:defRPr>
      </a:lvl1pPr>
      <a:lvl2pPr marL="776288" indent="-365125" algn="l" rtl="0" eaLnBrk="0" fontAlgn="base" hangingPunct="0">
        <a:spcBef>
          <a:spcPct val="20000"/>
        </a:spcBef>
        <a:spcAft>
          <a:spcPct val="0"/>
        </a:spcAft>
        <a:buClr>
          <a:schemeClr val="accent1"/>
        </a:buClr>
        <a:buFont typeface="Wingdings" charset="2"/>
        <a:buChar char=""/>
        <a:defRPr sz="2200" kern="1200">
          <a:solidFill>
            <a:srgbClr val="262626"/>
          </a:solidFill>
          <a:latin typeface="+mn-lt"/>
          <a:ea typeface="+mn-ea"/>
          <a:cs typeface="+mn-cs"/>
        </a:defRPr>
      </a:lvl2pPr>
      <a:lvl3pPr marL="1143000" indent="-365125"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3pPr>
      <a:lvl4pPr marL="1508125" indent="-319088"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4pPr>
      <a:lvl5pPr marL="1828800" indent="-319088" algn="l" rtl="0" eaLnBrk="0" fontAlgn="base" hangingPunct="0">
        <a:spcBef>
          <a:spcPct val="20000"/>
        </a:spcBef>
        <a:spcAft>
          <a:spcPct val="0"/>
        </a:spcAft>
        <a:buClr>
          <a:schemeClr val="accent1"/>
        </a:buClr>
        <a:buFont typeface="Wingdings"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pt-BR" smtClean="0"/>
              <a:t>Clique para editar o título mestre</a:t>
            </a:r>
            <a:endParaRPr lang="en-US" dirty="0"/>
          </a:p>
        </p:txBody>
      </p:sp>
      <p:sp>
        <p:nvSpPr>
          <p:cNvPr id="7181"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smtClean="0">
                <a:solidFill>
                  <a:schemeClr val="tx1">
                    <a:lumMod val="50000"/>
                    <a:lumOff val="50000"/>
                  </a:schemeClr>
                </a:solidFill>
                <a:latin typeface="+mn-lt"/>
                <a:cs typeface="+mn-cs"/>
              </a:defRPr>
            </a:lvl1pPr>
          </a:lstStyle>
          <a:p>
            <a:pPr defTabSz="914400">
              <a:lnSpc>
                <a:spcPct val="100000"/>
              </a:lnSpc>
              <a:buClrTx/>
              <a:buSzTx/>
              <a:buFontTx/>
              <a:buNone/>
              <a:defRPr/>
            </a:pPr>
            <a:fld id="{60C8F7AB-DFDE-4C9D-9887-AEAF3E3BBBFB}" type="datetimeFigureOut">
              <a:rPr lang="pt-BR">
                <a:solidFill>
                  <a:prstClr val="black">
                    <a:lumMod val="50000"/>
                    <a:lumOff val="50000"/>
                  </a:prstClr>
                </a:solidFill>
                <a:ea typeface="+mn-ea"/>
              </a:rPr>
              <a:pPr defTabSz="914400">
                <a:lnSpc>
                  <a:spcPct val="100000"/>
                </a:lnSpc>
                <a:buClrTx/>
                <a:buSzTx/>
                <a:buFontTx/>
                <a:buNone/>
                <a:defRPr/>
              </a:pPr>
              <a:t>24/04/2018</a:t>
            </a:fld>
            <a:endParaRPr lang="pt-BR">
              <a:solidFill>
                <a:prstClr val="black">
                  <a:lumMod val="50000"/>
                  <a:lumOff val="50000"/>
                </a:prstClr>
              </a:solidFill>
              <a:ea typeface="+mn-ea"/>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defTabSz="914400">
              <a:lnSpc>
                <a:spcPct val="100000"/>
              </a:lnSpc>
              <a:buClrTx/>
              <a:buSzTx/>
              <a:buFontTx/>
              <a:buNone/>
              <a:defRPr/>
            </a:pPr>
            <a:endParaRPr lang="pt-BR">
              <a:solidFill>
                <a:prstClr val="black">
                  <a:lumMod val="50000"/>
                  <a:lumOff val="50000"/>
                </a:prstClr>
              </a:solidFill>
              <a:ea typeface="+mn-ea"/>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tx1">
                    <a:lumMod val="50000"/>
                    <a:lumOff val="50000"/>
                  </a:schemeClr>
                </a:solidFill>
                <a:latin typeface="+mn-lt"/>
                <a:cs typeface="+mn-cs"/>
              </a:defRPr>
            </a:lvl1pPr>
          </a:lstStyle>
          <a:p>
            <a:pPr defTabSz="914400">
              <a:lnSpc>
                <a:spcPct val="100000"/>
              </a:lnSpc>
              <a:buClrTx/>
              <a:buSzTx/>
              <a:buFontTx/>
              <a:buNone/>
              <a:defRPr/>
            </a:pPr>
            <a:fld id="{86281474-5CB4-43E1-AB66-CCE91F5FAB67}" type="slidenum">
              <a:rPr lang="pt-BR">
                <a:solidFill>
                  <a:prstClr val="black">
                    <a:lumMod val="50000"/>
                    <a:lumOff val="50000"/>
                  </a:prstClr>
                </a:solidFill>
                <a:ea typeface="+mn-ea"/>
              </a:rPr>
              <a:pPr defTabSz="914400">
                <a:lnSpc>
                  <a:spcPct val="100000"/>
                </a:lnSpc>
                <a:buClrTx/>
                <a:buSzTx/>
                <a:buFontTx/>
                <a:buNone/>
                <a:defRPr/>
              </a:pPr>
              <a:t>‹nº›</a:t>
            </a:fld>
            <a:endParaRPr lang="pt-BR">
              <a:solidFill>
                <a:prstClr val="black">
                  <a:lumMod val="50000"/>
                  <a:lumOff val="50000"/>
                </a:prstClr>
              </a:solidFill>
              <a:ea typeface="+mn-ea"/>
            </a:endParaRPr>
          </a:p>
        </p:txBody>
      </p:sp>
    </p:spTree>
    <p:extLst>
      <p:ext uri="{BB962C8B-B14F-4D97-AF65-F5344CB8AC3E}">
        <p14:creationId xmlns:p14="http://schemas.microsoft.com/office/powerpoint/2010/main" val="3012149267"/>
      </p:ext>
    </p:extLst>
  </p:cSld>
  <p:clrMap bg1="lt1" tx1="dk1" bg2="lt2" tx2="dk2" accent1="accent1" accent2="accent2" accent3="accent3" accent4="accent4" accent5="accent5" accent6="accent6" hlink="hlink" folHlink="folHlink"/>
  <p:sldLayoutIdLst>
    <p:sldLayoutId id="2147484575" r:id="rId1"/>
    <p:sldLayoutId id="2147484576" r:id="rId2"/>
    <p:sldLayoutId id="2147484577" r:id="rId3"/>
    <p:sldLayoutId id="2147484578" r:id="rId4"/>
    <p:sldLayoutId id="2147484579" r:id="rId5"/>
    <p:sldLayoutId id="2147484580" r:id="rId6"/>
    <p:sldLayoutId id="2147484581" r:id="rId7"/>
    <p:sldLayoutId id="2147484582" r:id="rId8"/>
    <p:sldLayoutId id="2147484583" r:id="rId9"/>
    <p:sldLayoutId id="2147484584" r:id="rId10"/>
    <p:sldLayoutId id="2147484585" r:id="rId11"/>
  </p:sldLayoutIdLst>
  <p:timing>
    <p:tnLst>
      <p:par>
        <p:cTn id="1" dur="indefinite" restart="never" nodeType="tmRoot"/>
      </p:par>
    </p:tnLst>
  </p:timing>
  <p:txStyles>
    <p:titleStyle>
      <a:lvl1pPr marL="319088" indent="-319088" algn="r" rtl="0" fontAlgn="base">
        <a:spcBef>
          <a:spcPct val="0"/>
        </a:spcBef>
        <a:spcAft>
          <a:spcPct val="0"/>
        </a:spcAft>
        <a:buClr>
          <a:srgbClr val="504937"/>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2pPr>
      <a:lvl3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3pPr>
      <a:lvl4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4pPr>
      <a:lvl5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ts val="300"/>
        </a:spcAft>
        <a:buClr>
          <a:srgbClr val="504937"/>
        </a:buClr>
        <a:buSzPct val="130000"/>
        <a:buFont typeface="Georgia" pitchFamily="18" charset="0"/>
        <a:buChar char="*"/>
        <a:defRPr sz="2200" kern="1200">
          <a:solidFill>
            <a:srgbClr val="404040"/>
          </a:solidFill>
          <a:latin typeface="+mn-lt"/>
          <a:ea typeface="+mn-ea"/>
          <a:cs typeface="+mn-cs"/>
        </a:defRPr>
      </a:lvl1pPr>
      <a:lvl2pPr marL="547688" indent="-182563" algn="l" rtl="0" fontAlgn="base">
        <a:spcBef>
          <a:spcPct val="20000"/>
        </a:spcBef>
        <a:spcAft>
          <a:spcPts val="300"/>
        </a:spcAft>
        <a:buClr>
          <a:srgbClr val="504937"/>
        </a:buClr>
        <a:buSzPct val="130000"/>
        <a:buFont typeface="Georgia" pitchFamily="18" charset="0"/>
        <a:buChar char="*"/>
        <a:defRPr sz="2000" kern="1200">
          <a:solidFill>
            <a:srgbClr val="404040"/>
          </a:solidFill>
          <a:latin typeface="+mn-lt"/>
          <a:ea typeface="+mn-ea"/>
          <a:cs typeface="+mn-cs"/>
        </a:defRPr>
      </a:lvl2pPr>
      <a:lvl3pPr marL="822325" indent="-182563" algn="l" rtl="0" fontAlgn="base">
        <a:spcBef>
          <a:spcPct val="20000"/>
        </a:spcBef>
        <a:spcAft>
          <a:spcPts val="300"/>
        </a:spcAft>
        <a:buClr>
          <a:srgbClr val="504937"/>
        </a:buClr>
        <a:buSzPct val="130000"/>
        <a:buFont typeface="Georgia" pitchFamily="18" charset="0"/>
        <a:buChar char="*"/>
        <a:defRPr kern="1200">
          <a:solidFill>
            <a:srgbClr val="404040"/>
          </a:solidFill>
          <a:latin typeface="+mn-lt"/>
          <a:ea typeface="+mn-ea"/>
          <a:cs typeface="+mn-cs"/>
        </a:defRPr>
      </a:lvl3pPr>
      <a:lvl4pPr marL="1096963" indent="-182563" algn="l" rtl="0" fontAlgn="base">
        <a:spcBef>
          <a:spcPct val="20000"/>
        </a:spcBef>
        <a:spcAft>
          <a:spcPts val="300"/>
        </a:spcAft>
        <a:buClr>
          <a:srgbClr val="504937"/>
        </a:buClr>
        <a:buSzPct val="130000"/>
        <a:buFont typeface="Georgia" pitchFamily="18" charset="0"/>
        <a:buChar char="*"/>
        <a:defRPr sz="1600" kern="1200">
          <a:solidFill>
            <a:srgbClr val="404040"/>
          </a:solidFill>
          <a:latin typeface="+mn-lt"/>
          <a:ea typeface="+mn-ea"/>
          <a:cs typeface="+mn-cs"/>
        </a:defRPr>
      </a:lvl4pPr>
      <a:lvl5pPr marL="1389063" indent="-182563" algn="l" rtl="0" fontAlgn="base">
        <a:spcBef>
          <a:spcPct val="20000"/>
        </a:spcBef>
        <a:spcAft>
          <a:spcPts val="300"/>
        </a:spcAft>
        <a:buClr>
          <a:srgbClr val="504937"/>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107950" y="2924944"/>
            <a:ext cx="8856663" cy="3240907"/>
          </a:xfrm>
        </p:spPr>
        <p:txBody>
          <a:bodyPr/>
          <a:lstStyle/>
          <a:p>
            <a:pPr algn="ctr"/>
            <a:r>
              <a:rPr lang="pt-BR" sz="4800" b="1" dirty="0" smtClean="0">
                <a:solidFill>
                  <a:srgbClr val="993300"/>
                </a:solidFill>
              </a:rPr>
              <a:t> 2° TRIMESTRE  DE  </a:t>
            </a:r>
            <a:r>
              <a:rPr lang="pt-BR" sz="4800" b="1" dirty="0" smtClean="0">
                <a:solidFill>
                  <a:srgbClr val="993300"/>
                </a:solidFill>
              </a:rPr>
              <a:t>2018</a:t>
            </a:r>
            <a:endParaRPr lang="pt-BR" sz="3600" b="1" dirty="0" smtClean="0">
              <a:solidFill>
                <a:srgbClr val="993300"/>
              </a:solidFill>
            </a:endParaRPr>
          </a:p>
          <a:p>
            <a:endParaRPr lang="pt-BR" sz="3600" b="1" dirty="0" smtClean="0">
              <a:solidFill>
                <a:srgbClr val="993300"/>
              </a:solidFill>
            </a:endParaRPr>
          </a:p>
          <a:p>
            <a:r>
              <a:rPr lang="pt-BR" sz="3600" b="1" dirty="0" smtClean="0">
                <a:solidFill>
                  <a:srgbClr val="993300"/>
                </a:solidFill>
              </a:rPr>
              <a:t>  </a:t>
            </a:r>
            <a:r>
              <a:rPr lang="pt-BR" sz="3600" b="1" dirty="0" smtClean="0">
                <a:solidFill>
                  <a:schemeClr val="tx1"/>
                </a:solidFill>
              </a:rPr>
              <a:t>Classes de Jovens e Adultos da EBD</a:t>
            </a:r>
          </a:p>
        </p:txBody>
      </p:sp>
      <p:sp>
        <p:nvSpPr>
          <p:cNvPr id="11267" name="Título 2"/>
          <p:cNvSpPr>
            <a:spLocks noGrp="1"/>
          </p:cNvSpPr>
          <p:nvPr>
            <p:ph type="title"/>
          </p:nvPr>
        </p:nvSpPr>
        <p:spPr/>
        <p:txBody>
          <a:bodyPr/>
          <a:lstStyle/>
          <a:p>
            <a:pPr lvl="0" defTabSz="449263" eaLnBrk="1" hangingPunct="1">
              <a:lnSpc>
                <a:spcPct val="93000"/>
              </a:lnSpc>
              <a:defRPr/>
            </a:pPr>
            <a:r>
              <a:rPr lang="en-GB" sz="4000" dirty="0">
                <a:solidFill>
                  <a:srgbClr val="000099"/>
                </a:solidFill>
                <a:latin typeface="Arial"/>
                <a:ea typeface="+mn-ea"/>
                <a:cs typeface="Arial"/>
              </a:rPr>
              <a:t>ESCOLA BÍBLICA DOMINICAL</a:t>
            </a:r>
          </a:p>
        </p:txBody>
      </p:sp>
    </p:spTree>
    <p:extLst>
      <p:ext uri="{BB962C8B-B14F-4D97-AF65-F5344CB8AC3E}">
        <p14:creationId xmlns:p14="http://schemas.microsoft.com/office/powerpoint/2010/main" val="1344329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endParaRPr lang="pt-BR" sz="28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800" dirty="0" smtClean="0">
                <a:solidFill>
                  <a:srgbClr val="FF0000"/>
                </a:solidFill>
                <a:latin typeface="Arial" charset="0"/>
                <a:ea typeface="Calibri"/>
                <a:cs typeface="Arial" charset="0"/>
              </a:rPr>
              <a:t>I </a:t>
            </a:r>
            <a:r>
              <a:rPr lang="pt-BR" sz="2800" dirty="0">
                <a:solidFill>
                  <a:srgbClr val="FF0000"/>
                </a:solidFill>
                <a:latin typeface="Arial" charset="0"/>
                <a:ea typeface="Calibri"/>
                <a:cs typeface="Arial" charset="0"/>
              </a:rPr>
              <a:t>– PREDIÇÕES SOBRE FALSOS SINAIS </a:t>
            </a:r>
            <a:endParaRPr lang="pt-BR" sz="2800" dirty="0" smtClean="0">
              <a:solidFill>
                <a:srgbClr val="FF0000"/>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	</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24.4-8</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PREDIÇÕES SOBRE </a:t>
            </a:r>
            <a:r>
              <a:rPr lang="pt-BR" sz="2600"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GERAIS</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24.9-14</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PREDIÇÕES SOBRE </a:t>
            </a:r>
            <a:r>
              <a:rPr lang="pt-BR" sz="2600"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PARTICULARES</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24.15-22, 32-35)</a:t>
            </a:r>
            <a:endParaRPr lang="pt-BR" dirty="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05:   SINAIS DA VINDA DE CRISTO</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126636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05:   SINAIS DA VINDA DE </a:t>
            </a:r>
            <a:r>
              <a:rPr lang="pt-BR" sz="3000" b="1" dirty="0" smtClean="0">
                <a:solidFill>
                  <a:srgbClr val="993300"/>
                </a:solidFill>
                <a:latin typeface="Book Antiqua"/>
                <a:ea typeface="+mj-ea"/>
                <a:cs typeface="+mj-cs"/>
              </a:rPr>
              <a:t>CRISTO</a:t>
            </a: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a:solidFill>
                  <a:srgbClr val="993300"/>
                </a:solidFill>
                <a:latin typeface="Book Antiqua"/>
                <a:ea typeface="+mj-ea"/>
                <a:cs typeface="+mj-cs"/>
              </a:rPr>
              <a:t>	</a:t>
            </a:r>
            <a:r>
              <a:rPr lang="pt-BR" sz="2400" b="1" dirty="0">
                <a:solidFill>
                  <a:srgbClr val="006600"/>
                </a:solidFill>
                <a:latin typeface="Arial" charset="0"/>
                <a:ea typeface="Calibri"/>
                <a:cs typeface="Arial" charset="0"/>
              </a:rPr>
              <a:t>I – PREDIÇÕES SOBRE FALSOS SINAIS </a:t>
            </a:r>
          </a:p>
        </p:txBody>
      </p:sp>
      <p:sp>
        <p:nvSpPr>
          <p:cNvPr id="2" name="CaixaDeTexto 1"/>
          <p:cNvSpPr txBox="1"/>
          <p:nvPr/>
        </p:nvSpPr>
        <p:spPr>
          <a:xfrm>
            <a:off x="470115" y="2060848"/>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judeus eram ansiosos por sinais para que pudessem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crer.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Os povos pagãos, por sua vez, se assustavam com qualquer sinal do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céu.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Por isso, em resposta à pergunta feita pelos discípulos: “</a:t>
            </a:r>
            <a:r>
              <a:rPr lang="pt-BR" sz="2800" dirty="0">
                <a:solidFill>
                  <a:srgbClr val="0000CC"/>
                </a:solidFill>
                <a:latin typeface="Arial" pitchFamily="34" charset="0"/>
                <a:ea typeface="Times New Roman"/>
                <a:cs typeface="Arial" pitchFamily="34" charset="0"/>
              </a:rPr>
              <a:t>Que sinal haverá</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Jesus trata primeiro daquilo que não deveriam considerar como sinais da Sua vinda</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Mt</a:t>
            </a:r>
            <a:r>
              <a:rPr lang="pt-BR" sz="1200" dirty="0">
                <a:solidFill>
                  <a:srgbClr val="0000CC"/>
                </a:solidFill>
                <a:latin typeface="Arial" pitchFamily="34" charset="0"/>
                <a:ea typeface="Times New Roman"/>
                <a:cs typeface="Arial" pitchFamily="34" charset="0"/>
              </a:rPr>
              <a:t> 16.1; 1 </a:t>
            </a:r>
            <a:r>
              <a:rPr lang="pt-BR" sz="1200" dirty="0" err="1">
                <a:solidFill>
                  <a:srgbClr val="0000CC"/>
                </a:solidFill>
                <a:latin typeface="Arial" pitchFamily="34" charset="0"/>
                <a:ea typeface="Times New Roman"/>
                <a:cs typeface="Arial" pitchFamily="34" charset="0"/>
              </a:rPr>
              <a:t>Co</a:t>
            </a:r>
            <a:r>
              <a:rPr lang="pt-BR" sz="1200" dirty="0">
                <a:solidFill>
                  <a:srgbClr val="0000CC"/>
                </a:solidFill>
                <a:latin typeface="Arial" pitchFamily="34" charset="0"/>
                <a:ea typeface="Times New Roman"/>
                <a:cs typeface="Arial" pitchFamily="34" charset="0"/>
              </a:rPr>
              <a:t> 1.22; Jr </a:t>
            </a:r>
            <a:r>
              <a:rPr lang="pt-BR" sz="1200" dirty="0" smtClean="0">
                <a:solidFill>
                  <a:srgbClr val="0000CC"/>
                </a:solidFill>
                <a:latin typeface="Arial" pitchFamily="34" charset="0"/>
                <a:ea typeface="Times New Roman"/>
                <a:cs typeface="Arial" pitchFamily="34" charset="0"/>
              </a:rPr>
              <a:t>10.2</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87964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052736"/>
            <a:ext cx="8352928" cy="4824536"/>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800" dirty="0" err="1">
                <a:solidFill>
                  <a:srgbClr val="0000CC"/>
                </a:solidFill>
                <a:latin typeface="Arial" charset="0"/>
                <a:ea typeface="Calibri"/>
                <a:cs typeface="Arial" charset="0"/>
              </a:rPr>
              <a:t>Mt</a:t>
            </a:r>
            <a:r>
              <a:rPr lang="pt-BR" sz="2800" dirty="0">
                <a:solidFill>
                  <a:srgbClr val="0000CC"/>
                </a:solidFill>
                <a:latin typeface="Arial" charset="0"/>
                <a:ea typeface="Calibri"/>
                <a:cs typeface="Arial" charset="0"/>
              </a:rPr>
              <a:t> </a:t>
            </a:r>
            <a:r>
              <a:rPr lang="pt-BR" sz="2800" dirty="0" smtClean="0">
                <a:solidFill>
                  <a:srgbClr val="0000CC"/>
                </a:solidFill>
                <a:latin typeface="Arial" charset="0"/>
                <a:ea typeface="Calibri"/>
                <a:cs typeface="Arial" charset="0"/>
              </a:rPr>
              <a:t>16</a:t>
            </a:r>
            <a:r>
              <a:rPr lang="pt-BR" sz="2800" dirty="0">
                <a:solidFill>
                  <a:srgbClr val="0000CC"/>
                </a:solidFill>
                <a:latin typeface="Arial" charset="0"/>
                <a:ea typeface="Calibri"/>
                <a:cs typeface="Arial" charset="0"/>
              </a:rPr>
              <a:t>. 1 </a:t>
            </a:r>
            <a:r>
              <a:rPr lang="pt-BR" sz="2800" dirty="0" smtClean="0">
                <a:solidFill>
                  <a:srgbClr val="0000CC"/>
                </a:solidFill>
                <a:latin typeface="Arial" charset="0"/>
                <a:ea typeface="Calibri"/>
                <a:cs typeface="Arial" charset="0"/>
              </a:rPr>
              <a:t> </a:t>
            </a:r>
            <a:r>
              <a:rPr lang="pt-BR" sz="2800" dirty="0">
                <a:solidFill>
                  <a:srgbClr val="0000CC"/>
                </a:solidFill>
                <a:latin typeface="Arial" charset="0"/>
                <a:ea typeface="Calibri"/>
                <a:cs typeface="Arial" charset="0"/>
              </a:rPr>
              <a:t>E, chegando-se os fariseus e os saduceus para o tentarem, pediram-lhe que lhes mostrasse algum sinal do céu</a:t>
            </a:r>
            <a:r>
              <a:rPr lang="pt-BR" sz="2800" dirty="0" smtClean="0">
                <a:solidFill>
                  <a:srgbClr val="0000CC"/>
                </a:solidFill>
                <a:latin typeface="Arial" charset="0"/>
                <a:ea typeface="Calibri"/>
                <a:cs typeface="Arial" charset="0"/>
              </a:rPr>
              <a:t>.</a:t>
            </a:r>
            <a:endParaRPr lang="pt-BR" sz="2800" dirty="0">
              <a:solidFill>
                <a:srgbClr val="0000CC"/>
              </a:solidFill>
              <a:latin typeface="Arial" charset="0"/>
              <a:ea typeface="Calibri"/>
              <a:cs typeface="Arial" charset="0"/>
            </a:endParaRPr>
          </a:p>
          <a:p>
            <a:pPr marL="0" indent="0" defTabSz="449263">
              <a:lnSpc>
                <a:spcPct val="115000"/>
              </a:lnSpc>
              <a:spcBef>
                <a:spcPts val="600"/>
              </a:spcBef>
              <a:spcAft>
                <a:spcPts val="0"/>
              </a:spcAft>
              <a:buClr>
                <a:srgbClr val="FFFFFF"/>
              </a:buClr>
              <a:buSzPct val="100000"/>
              <a:buNone/>
              <a:defRPr/>
            </a:pPr>
            <a:r>
              <a:rPr lang="pt-BR" sz="3200" dirty="0" smtClean="0">
                <a:solidFill>
                  <a:srgbClr val="9900CC"/>
                </a:solidFill>
                <a:latin typeface="Arial" charset="0"/>
                <a:ea typeface="Calibri"/>
                <a:cs typeface="Arial" charset="0"/>
              </a:rPr>
              <a:t>1 </a:t>
            </a:r>
            <a:r>
              <a:rPr lang="pt-BR" sz="3200" dirty="0" err="1">
                <a:solidFill>
                  <a:srgbClr val="9900CC"/>
                </a:solidFill>
                <a:latin typeface="Arial" charset="0"/>
                <a:ea typeface="Calibri"/>
                <a:cs typeface="Arial" charset="0"/>
              </a:rPr>
              <a:t>Co</a:t>
            </a:r>
            <a:r>
              <a:rPr lang="pt-BR" sz="3200" dirty="0">
                <a:solidFill>
                  <a:srgbClr val="9900CC"/>
                </a:solidFill>
                <a:latin typeface="Arial" charset="0"/>
                <a:ea typeface="Calibri"/>
                <a:cs typeface="Arial" charset="0"/>
              </a:rPr>
              <a:t> </a:t>
            </a:r>
            <a:r>
              <a:rPr lang="pt-BR" sz="3200" dirty="0" smtClean="0">
                <a:solidFill>
                  <a:srgbClr val="9900CC"/>
                </a:solidFill>
                <a:latin typeface="Arial" charset="0"/>
                <a:ea typeface="Calibri"/>
                <a:cs typeface="Arial" charset="0"/>
              </a:rPr>
              <a:t>1</a:t>
            </a:r>
            <a:r>
              <a:rPr lang="pt-BR" sz="3200" dirty="0">
                <a:solidFill>
                  <a:srgbClr val="9900CC"/>
                </a:solidFill>
                <a:latin typeface="Arial" charset="0"/>
                <a:ea typeface="Calibri"/>
                <a:cs typeface="Arial" charset="0"/>
              </a:rPr>
              <a:t>. 22  Porque os judeus pedem sinal, e os gregos buscam sabedoria;</a:t>
            </a:r>
          </a:p>
          <a:p>
            <a:pPr marL="0" indent="0" defTabSz="449263">
              <a:lnSpc>
                <a:spcPct val="115000"/>
              </a:lnSpc>
              <a:spcBef>
                <a:spcPts val="600"/>
              </a:spcBef>
              <a:spcAft>
                <a:spcPts val="0"/>
              </a:spcAft>
              <a:buClr>
                <a:srgbClr val="FFFFFF"/>
              </a:buClr>
              <a:buSzPct val="100000"/>
              <a:buNone/>
              <a:defRPr/>
            </a:pPr>
            <a:r>
              <a:rPr lang="pt-BR" sz="2800" dirty="0" smtClean="0">
                <a:solidFill>
                  <a:srgbClr val="0000CC"/>
                </a:solidFill>
                <a:latin typeface="Arial" charset="0"/>
                <a:ea typeface="Calibri"/>
                <a:cs typeface="Arial" charset="0"/>
              </a:rPr>
              <a:t>Jr </a:t>
            </a:r>
            <a:r>
              <a:rPr lang="pt-BR" sz="2800" dirty="0">
                <a:solidFill>
                  <a:srgbClr val="0000CC"/>
                </a:solidFill>
                <a:latin typeface="Arial" charset="0"/>
                <a:ea typeface="Calibri"/>
                <a:cs typeface="Arial" charset="0"/>
              </a:rPr>
              <a:t>10. 2  Assim diz o SENHOR: Não aprendais o caminho das nações, nem vos espanteis com os sinais dos céus; porque com eles se atemorizam as nações.</a:t>
            </a:r>
            <a:endParaRPr lang="pt-BR" sz="2800" dirty="0" smtClean="0">
              <a:solidFill>
                <a:srgbClr val="0000CC"/>
              </a:solidFill>
              <a:latin typeface="Arial" charset="0"/>
              <a:ea typeface="Calibri"/>
              <a:cs typeface="Arial" charset="0"/>
            </a:endParaRPr>
          </a:p>
        </p:txBody>
      </p:sp>
    </p:spTree>
    <p:extLst>
      <p:ext uri="{BB962C8B-B14F-4D97-AF65-F5344CB8AC3E}">
        <p14:creationId xmlns:p14="http://schemas.microsoft.com/office/powerpoint/2010/main" val="2048978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395536" y="332656"/>
            <a:ext cx="8424936"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endParaRPr lang="pt-BR" sz="3000" b="1" dirty="0">
              <a:solidFill>
                <a:srgbClr val="993300"/>
              </a:solidFill>
              <a:latin typeface="Book Antiqua"/>
              <a:ea typeface="+mj-ea"/>
            </a:endParaRP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smtClean="0">
                <a:solidFill>
                  <a:srgbClr val="006600"/>
                </a:solidFill>
                <a:latin typeface="Arial" charset="0"/>
                <a:ea typeface="Calibri"/>
                <a:cs typeface="Arial" charset="0"/>
              </a:rPr>
              <a:t>	</a:t>
            </a:r>
            <a:r>
              <a:rPr lang="pt-BR" sz="2400" b="1" dirty="0">
                <a:solidFill>
                  <a:srgbClr val="006600"/>
                </a:solidFill>
                <a:latin typeface="Arial" charset="0"/>
                <a:ea typeface="Calibri"/>
                <a:cs typeface="Arial" charset="0"/>
              </a:rPr>
              <a:t>I – PREDIÇÕES SOBRE FALSOS SINAIS</a:t>
            </a:r>
            <a:endParaRPr lang="pt-BR" sz="2400" b="1" dirty="0">
              <a:solidFill>
                <a:srgbClr val="006600"/>
              </a:solidFill>
              <a:latin typeface="Arial" charset="0"/>
              <a:ea typeface="Calibri"/>
              <a:cs typeface="Arial" charset="0"/>
            </a:endParaRPr>
          </a:p>
        </p:txBody>
      </p:sp>
      <p:sp>
        <p:nvSpPr>
          <p:cNvPr id="2" name="CaixaDeTexto 1"/>
          <p:cNvSpPr txBox="1"/>
          <p:nvPr/>
        </p:nvSpPr>
        <p:spPr>
          <a:xfrm>
            <a:off x="611560" y="1916832"/>
            <a:ext cx="8136904" cy="3724096"/>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1</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Falsos cristos e falsos profetas</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Nesta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predição, o Senhor admoesta os discípulos a estarem atentos contra a operação do engano, pela qual muitos creriam que Cristo já teria voltado, mediante falsos mensageiros e falsos sinais ou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prodígios.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Ao contrário de uma manifestação particular, o sinal da vinda de Cristo será evidente e inequívoco perante o mundo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todo.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a:solidFill>
                  <a:srgbClr val="0000CC"/>
                </a:solidFill>
                <a:latin typeface="Arial" pitchFamily="34" charset="0"/>
                <a:ea typeface="Times New Roman"/>
                <a:cs typeface="Arial" pitchFamily="34" charset="0"/>
              </a:rPr>
              <a:t>vv. 25-28; cf. 2 </a:t>
            </a:r>
            <a:r>
              <a:rPr lang="pt-BR" sz="1200" dirty="0" err="1">
                <a:solidFill>
                  <a:srgbClr val="0000CC"/>
                </a:solidFill>
                <a:latin typeface="Arial" pitchFamily="34" charset="0"/>
                <a:ea typeface="Times New Roman"/>
                <a:cs typeface="Arial" pitchFamily="34" charset="0"/>
              </a:rPr>
              <a:t>Ts</a:t>
            </a:r>
            <a:r>
              <a:rPr lang="pt-BR" sz="1200" dirty="0">
                <a:solidFill>
                  <a:srgbClr val="0000CC"/>
                </a:solidFill>
                <a:latin typeface="Arial" pitchFamily="34" charset="0"/>
                <a:ea typeface="Times New Roman"/>
                <a:cs typeface="Arial" pitchFamily="34" charset="0"/>
              </a:rPr>
              <a:t> 2.1-2; </a:t>
            </a:r>
            <a:r>
              <a:rPr lang="pt-BR" sz="1200" dirty="0" err="1">
                <a:solidFill>
                  <a:srgbClr val="0000CC"/>
                </a:solidFill>
                <a:latin typeface="Arial" pitchFamily="34" charset="0"/>
                <a:ea typeface="Times New Roman"/>
                <a:cs typeface="Arial" pitchFamily="34" charset="0"/>
              </a:rPr>
              <a:t>Ap</a:t>
            </a:r>
            <a:r>
              <a:rPr lang="pt-BR" sz="1200" dirty="0">
                <a:solidFill>
                  <a:srgbClr val="0000CC"/>
                </a:solidFill>
                <a:latin typeface="Arial" pitchFamily="34" charset="0"/>
                <a:ea typeface="Times New Roman"/>
                <a:cs typeface="Arial" pitchFamily="34" charset="0"/>
              </a:rPr>
              <a:t> 1.7</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788714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548680"/>
            <a:ext cx="8352928" cy="5832648"/>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en-US" sz="2300" dirty="0" smtClean="0">
                <a:solidFill>
                  <a:srgbClr val="0000CC"/>
                </a:solidFill>
                <a:latin typeface="Arial" charset="0"/>
                <a:ea typeface="Calibri"/>
                <a:cs typeface="Arial" charset="0"/>
              </a:rPr>
              <a:t>Mt 24. </a:t>
            </a:r>
            <a:r>
              <a:rPr lang="pt-BR" sz="2300" dirty="0">
                <a:solidFill>
                  <a:srgbClr val="0000CC"/>
                </a:solidFill>
                <a:latin typeface="Arial" charset="0"/>
                <a:ea typeface="Calibri"/>
                <a:cs typeface="Arial" charset="0"/>
              </a:rPr>
              <a:t>25  Eis que eu </a:t>
            </a:r>
            <a:r>
              <a:rPr lang="pt-BR" sz="2300" dirty="0" err="1">
                <a:solidFill>
                  <a:srgbClr val="0000CC"/>
                </a:solidFill>
                <a:latin typeface="Arial" charset="0"/>
                <a:ea typeface="Calibri"/>
                <a:cs typeface="Arial" charset="0"/>
              </a:rPr>
              <a:t>vo-lo</a:t>
            </a:r>
            <a:r>
              <a:rPr lang="pt-BR" sz="2300" dirty="0">
                <a:solidFill>
                  <a:srgbClr val="0000CC"/>
                </a:solidFill>
                <a:latin typeface="Arial" charset="0"/>
                <a:ea typeface="Calibri"/>
                <a:cs typeface="Arial" charset="0"/>
              </a:rPr>
              <a:t> tenho predito</a:t>
            </a:r>
            <a:r>
              <a:rPr lang="pt-BR" sz="2300" dirty="0" smtClean="0">
                <a:solidFill>
                  <a:srgbClr val="0000CC"/>
                </a:solidFill>
                <a:latin typeface="Arial" charset="0"/>
                <a:ea typeface="Calibri"/>
                <a:cs typeface="Arial" charset="0"/>
              </a:rPr>
              <a:t>.   26  </a:t>
            </a:r>
            <a:r>
              <a:rPr lang="pt-BR" sz="2300" dirty="0">
                <a:solidFill>
                  <a:srgbClr val="0000CC"/>
                </a:solidFill>
                <a:latin typeface="Arial" charset="0"/>
                <a:ea typeface="Calibri"/>
                <a:cs typeface="Arial" charset="0"/>
              </a:rPr>
              <a:t>Portanto, se vos disserem: Eis que ele está no deserto, não saiais; ou: Eis que ele está no interior da casa, não acrediteis</a:t>
            </a:r>
            <a:r>
              <a:rPr lang="pt-BR" sz="2300" dirty="0" smtClean="0">
                <a:solidFill>
                  <a:srgbClr val="0000CC"/>
                </a:solidFill>
                <a:latin typeface="Arial" charset="0"/>
                <a:ea typeface="Calibri"/>
                <a:cs typeface="Arial" charset="0"/>
              </a:rPr>
              <a:t>.   27  </a:t>
            </a:r>
            <a:r>
              <a:rPr lang="pt-BR" sz="2300" dirty="0">
                <a:solidFill>
                  <a:srgbClr val="0000CC"/>
                </a:solidFill>
                <a:latin typeface="Arial" charset="0"/>
                <a:ea typeface="Calibri"/>
                <a:cs typeface="Arial" charset="0"/>
              </a:rPr>
              <a:t>Porque, assim como o relâmpago sai do oriente e se mostra até ao ocidente, assim será também a vinda do Filho do Homem</a:t>
            </a:r>
            <a:r>
              <a:rPr lang="pt-BR" sz="2300" dirty="0" smtClean="0">
                <a:solidFill>
                  <a:srgbClr val="0000CC"/>
                </a:solidFill>
                <a:latin typeface="Arial" charset="0"/>
                <a:ea typeface="Calibri"/>
                <a:cs typeface="Arial" charset="0"/>
              </a:rPr>
              <a:t>.   28  </a:t>
            </a:r>
            <a:r>
              <a:rPr lang="pt-BR" sz="2300" dirty="0">
                <a:solidFill>
                  <a:srgbClr val="0000CC"/>
                </a:solidFill>
                <a:latin typeface="Arial" charset="0"/>
                <a:ea typeface="Calibri"/>
                <a:cs typeface="Arial" charset="0"/>
              </a:rPr>
              <a:t>Pois onde estiver o cadáver, aí se ajuntarão as águias</a:t>
            </a:r>
            <a:r>
              <a:rPr lang="pt-BR" sz="2300" dirty="0" smtClean="0">
                <a:solidFill>
                  <a:srgbClr val="0000CC"/>
                </a:solidFill>
                <a:latin typeface="Arial" charset="0"/>
                <a:ea typeface="Calibri"/>
                <a:cs typeface="Arial" charset="0"/>
              </a:rPr>
              <a:t>.</a:t>
            </a:r>
          </a:p>
          <a:p>
            <a:pPr marL="0" indent="0" defTabSz="449263">
              <a:lnSpc>
                <a:spcPct val="115000"/>
              </a:lnSpc>
              <a:spcBef>
                <a:spcPts val="600"/>
              </a:spcBef>
              <a:spcAft>
                <a:spcPts val="0"/>
              </a:spcAft>
              <a:buClr>
                <a:srgbClr val="FFFFFF"/>
              </a:buClr>
              <a:buSzPct val="100000"/>
              <a:buNone/>
              <a:defRPr/>
            </a:pPr>
            <a:r>
              <a:rPr lang="en-US" dirty="0" smtClean="0">
                <a:solidFill>
                  <a:srgbClr val="9900CC"/>
                </a:solidFill>
                <a:latin typeface="Arial" charset="0"/>
                <a:ea typeface="Calibri"/>
                <a:cs typeface="Arial" charset="0"/>
              </a:rPr>
              <a:t>2 </a:t>
            </a:r>
            <a:r>
              <a:rPr lang="en-US" dirty="0" err="1">
                <a:solidFill>
                  <a:srgbClr val="9900CC"/>
                </a:solidFill>
                <a:latin typeface="Arial" charset="0"/>
                <a:ea typeface="Calibri"/>
                <a:cs typeface="Arial" charset="0"/>
              </a:rPr>
              <a:t>Ts</a:t>
            </a:r>
            <a:r>
              <a:rPr lang="en-US" dirty="0">
                <a:solidFill>
                  <a:srgbClr val="9900CC"/>
                </a:solidFill>
                <a:latin typeface="Arial" charset="0"/>
                <a:ea typeface="Calibri"/>
                <a:cs typeface="Arial" charset="0"/>
              </a:rPr>
              <a:t> </a:t>
            </a:r>
            <a:r>
              <a:rPr lang="en-US" dirty="0" smtClean="0">
                <a:solidFill>
                  <a:srgbClr val="9900CC"/>
                </a:solidFill>
                <a:latin typeface="Arial" charset="0"/>
                <a:ea typeface="Calibri"/>
                <a:cs typeface="Arial" charset="0"/>
              </a:rPr>
              <a:t>2. </a:t>
            </a:r>
            <a:r>
              <a:rPr lang="pt-BR" dirty="0">
                <a:solidFill>
                  <a:srgbClr val="9900CC"/>
                </a:solidFill>
                <a:latin typeface="Arial" charset="0"/>
                <a:ea typeface="Calibri"/>
                <a:cs typeface="Arial" charset="0"/>
              </a:rPr>
              <a:t>1 </a:t>
            </a:r>
            <a:r>
              <a:rPr lang="pt-BR" dirty="0" smtClean="0">
                <a:solidFill>
                  <a:srgbClr val="9900CC"/>
                </a:solidFill>
                <a:latin typeface="Arial" charset="0"/>
                <a:ea typeface="Calibri"/>
                <a:cs typeface="Arial" charset="0"/>
              </a:rPr>
              <a:t> </a:t>
            </a:r>
            <a:r>
              <a:rPr lang="pt-BR" dirty="0">
                <a:solidFill>
                  <a:srgbClr val="9900CC"/>
                </a:solidFill>
                <a:latin typeface="Arial" charset="0"/>
                <a:ea typeface="Calibri"/>
                <a:cs typeface="Arial" charset="0"/>
              </a:rPr>
              <a:t>Ora, irmãos, </a:t>
            </a:r>
            <a:r>
              <a:rPr lang="pt-BR" dirty="0" err="1">
                <a:solidFill>
                  <a:srgbClr val="9900CC"/>
                </a:solidFill>
                <a:latin typeface="Arial" charset="0"/>
                <a:ea typeface="Calibri"/>
                <a:cs typeface="Arial" charset="0"/>
              </a:rPr>
              <a:t>rogamo-vos</a:t>
            </a:r>
            <a:r>
              <a:rPr lang="pt-BR" dirty="0">
                <a:solidFill>
                  <a:srgbClr val="9900CC"/>
                </a:solidFill>
                <a:latin typeface="Arial" charset="0"/>
                <a:ea typeface="Calibri"/>
                <a:cs typeface="Arial" charset="0"/>
              </a:rPr>
              <a:t>, pela vinda de nosso Senhor Jesus Cristo e pela nossa reunião com ele</a:t>
            </a:r>
            <a:r>
              <a:rPr lang="pt-BR" dirty="0" smtClean="0">
                <a:solidFill>
                  <a:srgbClr val="9900CC"/>
                </a:solidFill>
                <a:latin typeface="Arial" charset="0"/>
                <a:ea typeface="Calibri"/>
                <a:cs typeface="Arial" charset="0"/>
              </a:rPr>
              <a:t>,   2 que </a:t>
            </a:r>
            <a:r>
              <a:rPr lang="pt-BR" dirty="0">
                <a:solidFill>
                  <a:srgbClr val="9900CC"/>
                </a:solidFill>
                <a:latin typeface="Arial" charset="0"/>
                <a:ea typeface="Calibri"/>
                <a:cs typeface="Arial" charset="0"/>
              </a:rPr>
              <a:t>não vos movais facilmente do vosso entendimento, nem vos perturbeis, quer por espírito, quer por palavra, quer por epístola, como de nós, como se o Dia de Cristo estivesse já perto.</a:t>
            </a:r>
            <a:endParaRPr lang="en-US" dirty="0">
              <a:solidFill>
                <a:srgbClr val="9900CC"/>
              </a:solidFill>
              <a:latin typeface="Arial" charset="0"/>
              <a:ea typeface="Calibri"/>
              <a:cs typeface="Arial" charset="0"/>
            </a:endParaRPr>
          </a:p>
          <a:p>
            <a:pPr marL="0" indent="0" defTabSz="449263">
              <a:lnSpc>
                <a:spcPct val="115000"/>
              </a:lnSpc>
              <a:spcBef>
                <a:spcPts val="600"/>
              </a:spcBef>
              <a:spcAft>
                <a:spcPts val="0"/>
              </a:spcAft>
              <a:buClr>
                <a:srgbClr val="FFFFFF"/>
              </a:buClr>
              <a:buSzPct val="100000"/>
              <a:buNone/>
              <a:defRPr/>
            </a:pPr>
            <a:r>
              <a:rPr lang="en-US" sz="2400" dirty="0" err="1" smtClean="0">
                <a:solidFill>
                  <a:srgbClr val="0000CC"/>
                </a:solidFill>
                <a:latin typeface="Arial" charset="0"/>
                <a:ea typeface="Calibri"/>
                <a:cs typeface="Arial" charset="0"/>
              </a:rPr>
              <a:t>Ap</a:t>
            </a:r>
            <a:r>
              <a:rPr lang="en-US" sz="2400" dirty="0" smtClean="0">
                <a:solidFill>
                  <a:srgbClr val="0000CC"/>
                </a:solidFill>
                <a:latin typeface="Arial" charset="0"/>
                <a:ea typeface="Calibri"/>
                <a:cs typeface="Arial" charset="0"/>
              </a:rPr>
              <a:t> </a:t>
            </a:r>
            <a:r>
              <a:rPr lang="en-US" sz="2400" dirty="0">
                <a:solidFill>
                  <a:srgbClr val="0000CC"/>
                </a:solidFill>
                <a:latin typeface="Arial" charset="0"/>
                <a:ea typeface="Calibri"/>
                <a:cs typeface="Arial" charset="0"/>
              </a:rPr>
              <a:t>1</a:t>
            </a:r>
            <a:r>
              <a:rPr lang="en-US" sz="2400" dirty="0" smtClean="0">
                <a:solidFill>
                  <a:srgbClr val="0000CC"/>
                </a:solidFill>
                <a:latin typeface="Arial" charset="0"/>
                <a:ea typeface="Calibri"/>
                <a:cs typeface="Arial" charset="0"/>
              </a:rPr>
              <a:t>. </a:t>
            </a:r>
            <a:r>
              <a:rPr lang="pt-BR" sz="2400" dirty="0">
                <a:solidFill>
                  <a:srgbClr val="0000CC"/>
                </a:solidFill>
                <a:latin typeface="Arial" charset="0"/>
                <a:ea typeface="Calibri"/>
                <a:cs typeface="Arial" charset="0"/>
              </a:rPr>
              <a:t>7  Eis que vem com as nuvens, e todo olho o verá, até os mesmos que o traspassaram; e todas as tribos da terra se lamentarão sobre ele. Sim! Amém!</a:t>
            </a:r>
            <a:endParaRPr lang="pt-BR" sz="2400" dirty="0" smtClean="0">
              <a:solidFill>
                <a:srgbClr val="0000CC"/>
              </a:solidFill>
              <a:latin typeface="Arial" charset="0"/>
              <a:ea typeface="Calibri"/>
              <a:cs typeface="Arial" charset="0"/>
            </a:endParaRPr>
          </a:p>
        </p:txBody>
      </p:sp>
    </p:spTree>
    <p:extLst>
      <p:ext uri="{BB962C8B-B14F-4D97-AF65-F5344CB8AC3E}">
        <p14:creationId xmlns:p14="http://schemas.microsoft.com/office/powerpoint/2010/main" val="3987707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05:   SINAIS DA VINDA DE </a:t>
            </a:r>
            <a:r>
              <a:rPr lang="pt-BR" sz="3000" b="1" dirty="0" smtClean="0">
                <a:solidFill>
                  <a:srgbClr val="993300"/>
                </a:solidFill>
                <a:latin typeface="Book Antiqua"/>
                <a:ea typeface="+mj-ea"/>
                <a:cs typeface="+mj-cs"/>
              </a:rPr>
              <a:t>CRISTO</a:t>
            </a:r>
            <a:endParaRPr lang="pt-BR" sz="3000" b="1" dirty="0">
              <a:solidFill>
                <a:srgbClr val="993300"/>
              </a:solidFill>
              <a:latin typeface="Book Antiqua"/>
              <a:ea typeface="+mj-ea"/>
              <a:cs typeface="+mj-cs"/>
            </a:endParaRP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a:solidFill>
                  <a:srgbClr val="993300"/>
                </a:solidFill>
                <a:latin typeface="Book Antiqua"/>
                <a:ea typeface="+mj-ea"/>
                <a:cs typeface="+mj-cs"/>
              </a:rPr>
              <a:t>	</a:t>
            </a:r>
            <a:r>
              <a:rPr lang="pt-BR" sz="2400" b="1" dirty="0">
                <a:solidFill>
                  <a:srgbClr val="006600"/>
                </a:solidFill>
                <a:latin typeface="Arial" charset="0"/>
                <a:ea typeface="Calibri"/>
                <a:cs typeface="Arial" charset="0"/>
              </a:rPr>
              <a:t>I – PREDIÇÕES SOBRE FALSOS SINAIS </a:t>
            </a:r>
          </a:p>
        </p:txBody>
      </p:sp>
      <p:sp>
        <p:nvSpPr>
          <p:cNvPr id="2" name="CaixaDeTexto 1"/>
          <p:cNvSpPr txBox="1"/>
          <p:nvPr/>
        </p:nvSpPr>
        <p:spPr>
          <a:xfrm>
            <a:off x="415167" y="1556792"/>
            <a:ext cx="8136904" cy="4585871"/>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2</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u="sng"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Sinais concretos no céu e na </a:t>
            </a:r>
            <a:r>
              <a:rPr lang="pt-BR" sz="2400" u="sng"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terra</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p>
          <a:p>
            <a:pPr algn="just">
              <a:lnSpc>
                <a:spcPct val="100000"/>
              </a:lnSpc>
            </a:pP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Pequenas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 grandes guerras têm manchado o planeta com sangue e destruição. A todo momento surgem novas ameaças de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conflitos.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Mas até ao fim haverá guerras e, portanto, não podem servir como sinais da vinda do Senhor. Assim também outras mazelas da sociedade humana, como fomes, doenças e catástrofes naturais, assim como eventos no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céu,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ocorrem a todo o tempo, não podendo ser apontadas de modo particular como sinais. São antes juízos de Deus sobre as nações, por rejeitarem o senhorio de seu Filho Jesus, e por adorarem à criatura ao invés do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Criador.   </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Lc</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21.11; </a:t>
            </a:r>
            <a:r>
              <a:rPr lang="pt-BR" sz="1200" dirty="0" err="1" smtClean="0">
                <a:solidFill>
                  <a:srgbClr val="0000CC"/>
                </a:solidFill>
                <a:latin typeface="Arial" pitchFamily="34" charset="0"/>
                <a:ea typeface="Times New Roman"/>
                <a:cs typeface="Arial" pitchFamily="34" charset="0"/>
              </a:rPr>
              <a:t>Sl</a:t>
            </a:r>
            <a:r>
              <a:rPr lang="pt-BR" sz="1200" dirty="0" smtClean="0">
                <a:solidFill>
                  <a:srgbClr val="0000CC"/>
                </a:solidFill>
                <a:latin typeface="Arial" pitchFamily="34" charset="0"/>
                <a:ea typeface="Times New Roman"/>
                <a:cs typeface="Arial" pitchFamily="34" charset="0"/>
              </a:rPr>
              <a:t> </a:t>
            </a:r>
            <a:r>
              <a:rPr lang="pt-BR" sz="1200" dirty="0">
                <a:solidFill>
                  <a:srgbClr val="0000CC"/>
                </a:solidFill>
                <a:latin typeface="Arial" pitchFamily="34" charset="0"/>
                <a:ea typeface="Times New Roman"/>
                <a:cs typeface="Arial" pitchFamily="34" charset="0"/>
              </a:rPr>
              <a:t>2.1-5</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419033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264696"/>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3000" dirty="0" err="1">
                <a:solidFill>
                  <a:srgbClr val="9900CC"/>
                </a:solidFill>
                <a:latin typeface="Georgia"/>
                <a:ea typeface="Times New Roman"/>
                <a:cs typeface="Lucida Sans Unicode" pitchFamily="34" charset="0"/>
              </a:rPr>
              <a:t>Lc</a:t>
            </a:r>
            <a:r>
              <a:rPr lang="pt-BR" sz="3000" dirty="0">
                <a:solidFill>
                  <a:srgbClr val="9900CC"/>
                </a:solidFill>
                <a:latin typeface="Georgia"/>
                <a:ea typeface="Times New Roman"/>
                <a:cs typeface="Lucida Sans Unicode" pitchFamily="34" charset="0"/>
              </a:rPr>
              <a:t> </a:t>
            </a:r>
            <a:r>
              <a:rPr lang="pt-BR" sz="3000" dirty="0" smtClean="0">
                <a:solidFill>
                  <a:srgbClr val="9900CC"/>
                </a:solidFill>
                <a:latin typeface="Georgia"/>
                <a:ea typeface="Times New Roman"/>
                <a:cs typeface="Lucida Sans Unicode" pitchFamily="34" charset="0"/>
              </a:rPr>
              <a:t>21. 11  </a:t>
            </a:r>
            <a:r>
              <a:rPr lang="pt-BR" sz="3000" dirty="0">
                <a:solidFill>
                  <a:srgbClr val="9900CC"/>
                </a:solidFill>
                <a:latin typeface="Georgia"/>
                <a:ea typeface="Times New Roman"/>
                <a:cs typeface="Lucida Sans Unicode" pitchFamily="34" charset="0"/>
              </a:rPr>
              <a:t>e haverá, em vários lugares, grandes terremotos, e fomes, e pestilências; haverá também coisas espantosas e grandes sinais do céu.</a:t>
            </a:r>
          </a:p>
          <a:p>
            <a:pPr marL="0" indent="0" defTabSz="449263">
              <a:lnSpc>
                <a:spcPct val="115000"/>
              </a:lnSpc>
              <a:spcBef>
                <a:spcPts val="600"/>
              </a:spcBef>
              <a:spcAft>
                <a:spcPts val="0"/>
              </a:spcAft>
              <a:buClr>
                <a:srgbClr val="FFFFFF"/>
              </a:buClr>
              <a:buSzPct val="100000"/>
              <a:buNone/>
              <a:defRPr/>
            </a:pPr>
            <a:r>
              <a:rPr lang="pt-BR" sz="2800" dirty="0" err="1" smtClean="0">
                <a:solidFill>
                  <a:srgbClr val="0000CC"/>
                </a:solidFill>
                <a:latin typeface="Georgia"/>
                <a:ea typeface="Times New Roman"/>
                <a:cs typeface="Lucida Sans Unicode" pitchFamily="34" charset="0"/>
              </a:rPr>
              <a:t>Sl</a:t>
            </a:r>
            <a:r>
              <a:rPr lang="pt-BR" sz="2800" dirty="0" smtClean="0">
                <a:solidFill>
                  <a:srgbClr val="0000CC"/>
                </a:solidFill>
                <a:latin typeface="Georgia"/>
                <a:ea typeface="Times New Roman"/>
                <a:cs typeface="Lucida Sans Unicode" pitchFamily="34" charset="0"/>
              </a:rPr>
              <a:t> </a:t>
            </a:r>
            <a:r>
              <a:rPr lang="pt-BR" sz="2800" dirty="0">
                <a:solidFill>
                  <a:srgbClr val="0000CC"/>
                </a:solidFill>
                <a:latin typeface="Georgia"/>
                <a:ea typeface="Times New Roman"/>
                <a:cs typeface="Lucida Sans Unicode" pitchFamily="34" charset="0"/>
              </a:rPr>
              <a:t>2. 1 </a:t>
            </a:r>
            <a:r>
              <a:rPr lang="pt-BR" sz="2800" dirty="0" smtClean="0">
                <a:solidFill>
                  <a:srgbClr val="0000CC"/>
                </a:solidFill>
                <a:latin typeface="Georgia"/>
                <a:ea typeface="Times New Roman"/>
                <a:cs typeface="Lucida Sans Unicode" pitchFamily="34" charset="0"/>
              </a:rPr>
              <a:t> </a:t>
            </a:r>
            <a:r>
              <a:rPr lang="pt-BR" sz="2800" dirty="0">
                <a:solidFill>
                  <a:srgbClr val="0000CC"/>
                </a:solidFill>
                <a:latin typeface="Georgia"/>
                <a:ea typeface="Times New Roman"/>
                <a:cs typeface="Lucida Sans Unicode" pitchFamily="34" charset="0"/>
              </a:rPr>
              <a:t>Por que se amotinam as nações, e os povos imaginam coisas vãs</a:t>
            </a:r>
            <a:r>
              <a:rPr lang="pt-BR" sz="2800" dirty="0" smtClean="0">
                <a:solidFill>
                  <a:srgbClr val="0000CC"/>
                </a:solidFill>
                <a:latin typeface="Georgia"/>
                <a:ea typeface="Times New Roman"/>
                <a:cs typeface="Lucida Sans Unicode" pitchFamily="34" charset="0"/>
              </a:rPr>
              <a:t>?   2  Os </a:t>
            </a:r>
            <a:r>
              <a:rPr lang="pt-BR" sz="2800" dirty="0">
                <a:solidFill>
                  <a:srgbClr val="0000CC"/>
                </a:solidFill>
                <a:latin typeface="Georgia"/>
                <a:ea typeface="Times New Roman"/>
                <a:cs typeface="Lucida Sans Unicode" pitchFamily="34" charset="0"/>
              </a:rPr>
              <a:t>reis da terra se levantam, e os príncipes juntos se mancomunam contra o SENHOR e contra o seu ungido, dizendo</a:t>
            </a:r>
            <a:r>
              <a:rPr lang="pt-BR" sz="2800" dirty="0" smtClean="0">
                <a:solidFill>
                  <a:srgbClr val="0000CC"/>
                </a:solidFill>
                <a:latin typeface="Georgia"/>
                <a:ea typeface="Times New Roman"/>
                <a:cs typeface="Lucida Sans Unicode" pitchFamily="34" charset="0"/>
              </a:rPr>
              <a:t>:   3  </a:t>
            </a:r>
            <a:r>
              <a:rPr lang="pt-BR" sz="2800" dirty="0">
                <a:solidFill>
                  <a:srgbClr val="0000CC"/>
                </a:solidFill>
                <a:latin typeface="Georgia"/>
                <a:ea typeface="Times New Roman"/>
                <a:cs typeface="Lucida Sans Unicode" pitchFamily="34" charset="0"/>
              </a:rPr>
              <a:t>Rompamos as suas ataduras e sacudamos de nós as suas cordas</a:t>
            </a:r>
            <a:r>
              <a:rPr lang="pt-BR" sz="2800" dirty="0" smtClean="0">
                <a:solidFill>
                  <a:srgbClr val="0000CC"/>
                </a:solidFill>
                <a:latin typeface="Georgia"/>
                <a:ea typeface="Times New Roman"/>
                <a:cs typeface="Lucida Sans Unicode" pitchFamily="34" charset="0"/>
              </a:rPr>
              <a:t>.   4  </a:t>
            </a:r>
            <a:r>
              <a:rPr lang="pt-BR" sz="2800" dirty="0">
                <a:solidFill>
                  <a:srgbClr val="0000CC"/>
                </a:solidFill>
                <a:latin typeface="Georgia"/>
                <a:ea typeface="Times New Roman"/>
                <a:cs typeface="Lucida Sans Unicode" pitchFamily="34" charset="0"/>
              </a:rPr>
              <a:t>Aquele que habita nos céus se rirá; o Senhor zombará deles</a:t>
            </a:r>
            <a:r>
              <a:rPr lang="pt-BR" sz="2800" dirty="0" smtClean="0">
                <a:solidFill>
                  <a:srgbClr val="0000CC"/>
                </a:solidFill>
                <a:latin typeface="Georgia"/>
                <a:ea typeface="Times New Roman"/>
                <a:cs typeface="Lucida Sans Unicode" pitchFamily="34" charset="0"/>
              </a:rPr>
              <a:t>.   5  </a:t>
            </a:r>
            <a:r>
              <a:rPr lang="pt-BR" sz="2800" dirty="0">
                <a:solidFill>
                  <a:srgbClr val="0000CC"/>
                </a:solidFill>
                <a:latin typeface="Georgia"/>
                <a:ea typeface="Times New Roman"/>
                <a:cs typeface="Lucida Sans Unicode" pitchFamily="34" charset="0"/>
              </a:rPr>
              <a:t>Então, lhes falará na sua ira e no seu furor os confundirá.</a:t>
            </a:r>
            <a:endParaRPr lang="pt-BR" sz="2800" dirty="0" smtClean="0">
              <a:solidFill>
                <a:srgbClr val="0000CC"/>
              </a:solidFill>
              <a:latin typeface="Georgia"/>
              <a:ea typeface="Times New Roman"/>
              <a:cs typeface="Lucida Sans Unicode" pitchFamily="34" charset="0"/>
            </a:endParaRPr>
          </a:p>
        </p:txBody>
      </p:sp>
    </p:spTree>
    <p:extLst>
      <p:ext uri="{BB962C8B-B14F-4D97-AF65-F5344CB8AC3E}">
        <p14:creationId xmlns:p14="http://schemas.microsoft.com/office/powerpoint/2010/main" val="2627026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defTabSz="914400" fontAlgn="auto">
              <a:lnSpc>
                <a:spcPct val="100000"/>
              </a:lnSpc>
              <a:spcBef>
                <a:spcPts val="0"/>
              </a:spcBef>
              <a:spcAft>
                <a:spcPts val="0"/>
              </a:spcAft>
              <a:buClrTx/>
              <a:buSzTx/>
              <a:buFontTx/>
              <a:buNone/>
              <a:defRPr/>
            </a:pP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p>
          <a:p>
            <a:pPr defTabSz="914400" fontAlgn="auto">
              <a:lnSpc>
                <a:spcPct val="100000"/>
              </a:lnSpc>
              <a:spcBef>
                <a:spcPts val="0"/>
              </a:spcBef>
              <a:spcAft>
                <a:spcPts val="0"/>
              </a:spcAft>
              <a:buClrTx/>
              <a:buSzTx/>
              <a:buFontTx/>
              <a:buNone/>
              <a:defRPr/>
            </a:pPr>
            <a:r>
              <a:rPr lang="pt-BR" sz="2400" b="1" dirty="0">
                <a:solidFill>
                  <a:srgbClr val="993300"/>
                </a:solidFill>
                <a:latin typeface="Book Antiqua"/>
                <a:ea typeface="+mj-ea"/>
              </a:rPr>
              <a:t>	</a:t>
            </a:r>
            <a:r>
              <a:rPr lang="pt-BR" sz="2400" b="1" dirty="0">
                <a:solidFill>
                  <a:srgbClr val="006600"/>
                </a:solidFill>
                <a:latin typeface="Arial" charset="0"/>
                <a:ea typeface="Calibri"/>
                <a:cs typeface="Arial" charset="0"/>
              </a:rPr>
              <a:t>I – PREDIÇÕES SOBRE FALSOS SINAIS </a:t>
            </a:r>
          </a:p>
        </p:txBody>
      </p:sp>
      <p:sp>
        <p:nvSpPr>
          <p:cNvPr id="2" name="CaixaDeTexto 1"/>
          <p:cNvSpPr txBox="1"/>
          <p:nvPr/>
        </p:nvSpPr>
        <p:spPr>
          <a:xfrm>
            <a:off x="273722" y="1340768"/>
            <a:ext cx="8136904" cy="4924425"/>
          </a:xfrm>
          <a:prstGeom prst="rect">
            <a:avLst/>
          </a:prstGeom>
          <a:noFill/>
          <a:ln w="28575">
            <a:solidFill>
              <a:srgbClr val="C00000"/>
            </a:solidFill>
          </a:ln>
        </p:spPr>
        <p:txBody>
          <a:bodyPr wrap="square" rtlCol="0">
            <a:spAutoFit/>
          </a:bodyPr>
          <a:lstStyle/>
          <a:p>
            <a:pPr algn="just">
              <a:lnSpc>
                <a:spcPct val="100000"/>
              </a:lnSpc>
            </a:pPr>
            <a:r>
              <a:rPr lang="pt-BR" sz="26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3</a:t>
            </a: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a:t>
            </a:r>
            <a:r>
              <a:rPr lang="pt-BR" sz="2400" u="sng"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O princípio de </a:t>
            </a:r>
            <a:r>
              <a:rPr lang="pt-BR" sz="2400" u="sng"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dores</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a:t>
            </a:r>
          </a:p>
          <a:p>
            <a:pPr algn="just">
              <a:lnSpc>
                <a:spcPct val="100000"/>
              </a:lnSpc>
            </a:pP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Jesus </a:t>
            </a: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refere-se metaforicamente às dores de parto de uma mulher, que anunciam a hora de dar à luz uma criança. Os acontecimentos descritos até aqui, embora não sejam propriamente sinais da vinda de Cristo, demonstram a perplexidade e o desespero da criatura diante dos males que se evidenciam na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terra; </a:t>
            </a: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é o pressentimento da chegada do fim dessa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agonia. </a:t>
            </a: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Ante o caos dos acontecimentos em que o mundo se precipita, o crente não deve se assustar, mas considerar que tais coisas apenas prenunciam um juízo ainda mais terrível sobre o mundo, e vigiar para não se deixar entorpecer pelas distrações desta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vida. </a:t>
            </a:r>
            <a:r>
              <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Lc</a:t>
            </a:r>
            <a:r>
              <a:rPr lang="pt-BR" sz="1200" dirty="0">
                <a:solidFill>
                  <a:srgbClr val="0000CC"/>
                </a:solidFill>
                <a:latin typeface="Arial" pitchFamily="34" charset="0"/>
                <a:ea typeface="Times New Roman"/>
                <a:cs typeface="Arial" pitchFamily="34" charset="0"/>
              </a:rPr>
              <a:t> 21.25-26; </a:t>
            </a:r>
            <a:r>
              <a:rPr lang="pt-BR" sz="1200" dirty="0" smtClean="0">
                <a:solidFill>
                  <a:srgbClr val="0000CC"/>
                </a:solidFill>
                <a:latin typeface="Arial" pitchFamily="34" charset="0"/>
                <a:ea typeface="Times New Roman"/>
                <a:cs typeface="Arial" pitchFamily="34" charset="0"/>
              </a:rPr>
              <a:t>1 </a:t>
            </a:r>
            <a:r>
              <a:rPr lang="pt-BR" sz="1200" dirty="0" err="1">
                <a:solidFill>
                  <a:srgbClr val="0000CC"/>
                </a:solidFill>
                <a:latin typeface="Arial" pitchFamily="34" charset="0"/>
                <a:ea typeface="Times New Roman"/>
                <a:cs typeface="Arial" pitchFamily="34" charset="0"/>
              </a:rPr>
              <a:t>Ts</a:t>
            </a:r>
            <a:r>
              <a:rPr lang="pt-BR" sz="1200" dirty="0">
                <a:solidFill>
                  <a:srgbClr val="0000CC"/>
                </a:solidFill>
                <a:latin typeface="Arial" pitchFamily="34" charset="0"/>
                <a:ea typeface="Times New Roman"/>
                <a:cs typeface="Arial" pitchFamily="34" charset="0"/>
              </a:rPr>
              <a:t> 5.1-5</a:t>
            </a:r>
            <a:r>
              <a:rPr lang="pt-BR" sz="12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a:t>
            </a:r>
            <a:endParaRPr lang="pt-BR" sz="12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909407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1772816"/>
            <a:ext cx="8352928" cy="3240360"/>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800" dirty="0" err="1">
                <a:solidFill>
                  <a:srgbClr val="0000CC"/>
                </a:solidFill>
                <a:latin typeface="Georgia"/>
                <a:ea typeface="Times New Roman"/>
                <a:cs typeface="Lucida Sans Unicode" pitchFamily="34" charset="0"/>
              </a:rPr>
              <a:t>Lc</a:t>
            </a:r>
            <a:r>
              <a:rPr lang="pt-BR" sz="2800" dirty="0">
                <a:solidFill>
                  <a:srgbClr val="0000CC"/>
                </a:solidFill>
                <a:latin typeface="Georgia"/>
                <a:ea typeface="Times New Roman"/>
                <a:cs typeface="Lucida Sans Unicode" pitchFamily="34" charset="0"/>
              </a:rPr>
              <a:t> </a:t>
            </a:r>
            <a:r>
              <a:rPr lang="pt-BR" sz="2800" dirty="0" smtClean="0">
                <a:solidFill>
                  <a:srgbClr val="0000CC"/>
                </a:solidFill>
                <a:latin typeface="Georgia"/>
                <a:ea typeface="Times New Roman"/>
                <a:cs typeface="Lucida Sans Unicode" pitchFamily="34" charset="0"/>
              </a:rPr>
              <a:t>21</a:t>
            </a:r>
            <a:r>
              <a:rPr lang="pt-BR" sz="2800" dirty="0">
                <a:solidFill>
                  <a:srgbClr val="0000CC"/>
                </a:solidFill>
                <a:latin typeface="Georgia"/>
                <a:ea typeface="Times New Roman"/>
                <a:cs typeface="Lucida Sans Unicode" pitchFamily="34" charset="0"/>
              </a:rPr>
              <a:t>. 25  E haverá sinais no sol, e na lua, e nas estrelas, e, na terra, angústia das nações, em perplexidade pelo bramido do mar e das ondas</a:t>
            </a:r>
            <a:r>
              <a:rPr lang="pt-BR" sz="2800" dirty="0" smtClean="0">
                <a:solidFill>
                  <a:srgbClr val="0000CC"/>
                </a:solidFill>
                <a:latin typeface="Georgia"/>
                <a:ea typeface="Times New Roman"/>
                <a:cs typeface="Lucida Sans Unicode" pitchFamily="34" charset="0"/>
              </a:rPr>
              <a:t>;   26  </a:t>
            </a:r>
            <a:r>
              <a:rPr lang="pt-BR" sz="2800" dirty="0">
                <a:solidFill>
                  <a:srgbClr val="0000CC"/>
                </a:solidFill>
                <a:latin typeface="Georgia"/>
                <a:ea typeface="Times New Roman"/>
                <a:cs typeface="Lucida Sans Unicode" pitchFamily="34" charset="0"/>
              </a:rPr>
              <a:t>homens desmaiando de terror, na expectação das coisas que sobrevirão ao mundo, porquanto os poderes do céu serão abalados</a:t>
            </a:r>
            <a:r>
              <a:rPr lang="pt-BR" sz="2800" dirty="0" smtClean="0">
                <a:solidFill>
                  <a:srgbClr val="0000CC"/>
                </a:solidFill>
                <a:latin typeface="Georgia"/>
                <a:ea typeface="Times New Roman"/>
                <a:cs typeface="Lucida Sans Unicode" pitchFamily="34" charset="0"/>
              </a:rPr>
              <a:t>.</a:t>
            </a:r>
            <a:endParaRPr lang="pt-BR" sz="2800" dirty="0">
              <a:solidFill>
                <a:srgbClr val="0000CC"/>
              </a:solidFill>
              <a:latin typeface="Georgia"/>
              <a:ea typeface="Times New Roman"/>
              <a:cs typeface="Lucida Sans Unicode" pitchFamily="34" charset="0"/>
            </a:endParaRPr>
          </a:p>
        </p:txBody>
      </p:sp>
    </p:spTree>
    <p:extLst>
      <p:ext uri="{BB962C8B-B14F-4D97-AF65-F5344CB8AC3E}">
        <p14:creationId xmlns:p14="http://schemas.microsoft.com/office/powerpoint/2010/main" val="27176637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1340768"/>
            <a:ext cx="8352928" cy="4032448"/>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800" dirty="0" smtClean="0">
                <a:solidFill>
                  <a:srgbClr val="0000CC"/>
                </a:solidFill>
                <a:latin typeface="Georgia"/>
                <a:ea typeface="Times New Roman"/>
                <a:cs typeface="Lucida Sans Unicode" pitchFamily="34" charset="0"/>
              </a:rPr>
              <a:t>1 </a:t>
            </a:r>
            <a:r>
              <a:rPr lang="pt-BR" sz="2800" dirty="0" err="1">
                <a:solidFill>
                  <a:srgbClr val="0000CC"/>
                </a:solidFill>
                <a:latin typeface="Georgia"/>
                <a:ea typeface="Times New Roman"/>
                <a:cs typeface="Lucida Sans Unicode" pitchFamily="34" charset="0"/>
              </a:rPr>
              <a:t>Ts</a:t>
            </a:r>
            <a:r>
              <a:rPr lang="pt-BR" sz="2800" dirty="0">
                <a:solidFill>
                  <a:srgbClr val="0000CC"/>
                </a:solidFill>
                <a:latin typeface="Georgia"/>
                <a:ea typeface="Times New Roman"/>
                <a:cs typeface="Lucida Sans Unicode" pitchFamily="34" charset="0"/>
              </a:rPr>
              <a:t> 5. 1 </a:t>
            </a:r>
            <a:r>
              <a:rPr lang="pt-BR" sz="2800" dirty="0" smtClean="0">
                <a:solidFill>
                  <a:srgbClr val="0000CC"/>
                </a:solidFill>
                <a:latin typeface="Georgia"/>
                <a:ea typeface="Times New Roman"/>
                <a:cs typeface="Lucida Sans Unicode" pitchFamily="34" charset="0"/>
              </a:rPr>
              <a:t> </a:t>
            </a:r>
            <a:r>
              <a:rPr lang="pt-BR" sz="2800" dirty="0">
                <a:solidFill>
                  <a:srgbClr val="0000CC"/>
                </a:solidFill>
                <a:latin typeface="Georgia"/>
                <a:ea typeface="Times New Roman"/>
                <a:cs typeface="Lucida Sans Unicode" pitchFamily="34" charset="0"/>
              </a:rPr>
              <a:t>Mas, irmãos, acerca dos tempos e das estações, não necessitais de que se vos escreva</a:t>
            </a:r>
            <a:r>
              <a:rPr lang="pt-BR" sz="2800" dirty="0" smtClean="0">
                <a:solidFill>
                  <a:srgbClr val="0000CC"/>
                </a:solidFill>
                <a:latin typeface="Georgia"/>
                <a:ea typeface="Times New Roman"/>
                <a:cs typeface="Lucida Sans Unicode" pitchFamily="34" charset="0"/>
              </a:rPr>
              <a:t>;   2  </a:t>
            </a:r>
            <a:r>
              <a:rPr lang="pt-BR" sz="2800" dirty="0">
                <a:solidFill>
                  <a:srgbClr val="0000CC"/>
                </a:solidFill>
                <a:latin typeface="Georgia"/>
                <a:ea typeface="Times New Roman"/>
                <a:cs typeface="Lucida Sans Unicode" pitchFamily="34" charset="0"/>
              </a:rPr>
              <a:t>porque vós mesmos sabeis muito bem que o Dia do Senhor virá como o ladrão de noite</a:t>
            </a:r>
            <a:r>
              <a:rPr lang="pt-BR" sz="2800" dirty="0" smtClean="0">
                <a:solidFill>
                  <a:srgbClr val="0000CC"/>
                </a:solidFill>
                <a:latin typeface="Georgia"/>
                <a:ea typeface="Times New Roman"/>
                <a:cs typeface="Lucida Sans Unicode" pitchFamily="34" charset="0"/>
              </a:rPr>
              <a:t>.   3  </a:t>
            </a:r>
            <a:r>
              <a:rPr lang="pt-BR" sz="2800" dirty="0">
                <a:solidFill>
                  <a:srgbClr val="0000CC"/>
                </a:solidFill>
                <a:latin typeface="Georgia"/>
                <a:ea typeface="Times New Roman"/>
                <a:cs typeface="Lucida Sans Unicode" pitchFamily="34" charset="0"/>
              </a:rPr>
              <a:t>Pois que, quando disserem: Há paz e segurança, então, lhes sobrevirá repentina destruição, como as dores de parto àquela que está grávida; e de modo nenhum escaparão.</a:t>
            </a:r>
            <a:endParaRPr lang="pt-BR" sz="2800" dirty="0" smtClean="0">
              <a:solidFill>
                <a:srgbClr val="0000CC"/>
              </a:solidFill>
              <a:latin typeface="Georgia"/>
              <a:ea typeface="Times New Roman"/>
              <a:cs typeface="Lucida Sans Unicode" pitchFamily="34" charset="0"/>
            </a:endParaRPr>
          </a:p>
        </p:txBody>
      </p:sp>
    </p:spTree>
    <p:extLst>
      <p:ext uri="{BB962C8B-B14F-4D97-AF65-F5344CB8AC3E}">
        <p14:creationId xmlns:p14="http://schemas.microsoft.com/office/powerpoint/2010/main" val="29823486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http://1.bp.blogspot.com/-a89qtty730Q/T7790wCE-lI/AAAAAAAABkQ/tLB7DsZXYa8/s1600/meia+noite+1.jpg"/>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2106092" y="-891480"/>
            <a:ext cx="8514580" cy="7749480"/>
          </a:xfrm>
          <a:prstGeom prst="rect">
            <a:avLst/>
          </a:prstGeom>
          <a:noFill/>
          <a:ln>
            <a:noFill/>
          </a:ln>
        </p:spPr>
      </p:pic>
      <p:pic>
        <p:nvPicPr>
          <p:cNvPr id="50179" name="Imagem 4" descr="Imagem relaciona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71450"/>
            <a:ext cx="4319588" cy="396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0" name="Imagem 6" descr="Imagem relacionada"/>
          <p:cNvPicPr>
            <a:picLocks noChangeAspect="1" noChangeArrowheads="1"/>
          </p:cNvPicPr>
          <p:nvPr/>
        </p:nvPicPr>
        <p:blipFill>
          <a:blip r:embed="rId4">
            <a:extLst>
              <a:ext uri="{28A0092B-C50C-407E-A947-70E740481C1C}">
                <a14:useLocalDpi xmlns:a14="http://schemas.microsoft.com/office/drawing/2010/main" val="0"/>
              </a:ext>
            </a:extLst>
          </a:blip>
          <a:srcRect l="9367" b="20923"/>
          <a:stretch>
            <a:fillRect/>
          </a:stretch>
        </p:blipFill>
        <p:spPr bwMode="auto">
          <a:xfrm>
            <a:off x="4211638" y="3357563"/>
            <a:ext cx="4932362" cy="358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Imagem 5" descr="Imagem relacionada"/>
          <p:cNvPicPr>
            <a:picLocks noChangeAspect="1" noChangeArrowheads="1"/>
          </p:cNvPicPr>
          <p:nvPr/>
        </p:nvPicPr>
        <p:blipFill>
          <a:blip r:embed="rId5">
            <a:extLst>
              <a:ext uri="{28A0092B-C50C-407E-A947-70E740481C1C}">
                <a14:useLocalDpi xmlns:a14="http://schemas.microsoft.com/office/drawing/2010/main" val="0"/>
              </a:ext>
            </a:extLst>
          </a:blip>
          <a:srcRect l="11806" b="17813"/>
          <a:stretch>
            <a:fillRect/>
          </a:stretch>
        </p:blipFill>
        <p:spPr bwMode="auto">
          <a:xfrm>
            <a:off x="-396875" y="3357563"/>
            <a:ext cx="4608513"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Grp="1" noChangeArrowheads="1"/>
          </p:cNvSpPr>
          <p:nvPr>
            <p:ph type="ctrTitle"/>
          </p:nvPr>
        </p:nvSpPr>
        <p:spPr>
          <a:xfrm>
            <a:off x="1331913" y="2420888"/>
            <a:ext cx="7196137" cy="1541512"/>
          </a:xfrm>
          <a:solidFill>
            <a:schemeClr val="tx2">
              <a:lumMod val="60000"/>
              <a:lumOff val="40000"/>
            </a:schemeClr>
          </a:solidFill>
          <a:ln w="57150">
            <a:solidFill>
              <a:srgbClr val="00B0F0"/>
            </a:solidFill>
          </a:ln>
        </p:spPr>
        <p:txBody>
          <a:bodyPr rtlCol="0">
            <a:noAutofit/>
          </a:bodyPr>
          <a:lstStyle/>
          <a:p>
            <a:pPr fontAlgn="auto">
              <a:spcAft>
                <a:spcPts val="0"/>
              </a:spcAft>
              <a:defRPr/>
            </a:pPr>
            <a:r>
              <a:rPr lang="pt-BR" altLang="pt-BR" sz="2800" i="0" dirty="0">
                <a:solidFill>
                  <a:srgbClr val="C00000"/>
                </a:solidFill>
                <a:latin typeface="Arial Rounded MT Bold" pitchFamily="34" charset="0"/>
              </a:rPr>
              <a:t>2° TRIMESTRE  DE  2018</a:t>
            </a:r>
            <a:r>
              <a:rPr lang="pt-BR" altLang="pt-BR" sz="2800" i="0" dirty="0">
                <a:solidFill>
                  <a:schemeClr val="bg1"/>
                </a:solidFill>
                <a:latin typeface="Arial Rounded MT Bold" pitchFamily="34" charset="0"/>
              </a:rPr>
              <a:t/>
            </a:r>
            <a:br>
              <a:rPr lang="pt-BR" altLang="pt-BR" sz="2800" i="0" dirty="0">
                <a:solidFill>
                  <a:schemeClr val="bg1"/>
                </a:solidFill>
                <a:latin typeface="Arial Rounded MT Bold" pitchFamily="34" charset="0"/>
              </a:rPr>
            </a:br>
            <a:r>
              <a:rPr lang="pt-BR" altLang="pt-BR" sz="1000" i="0" dirty="0" smtClean="0">
                <a:solidFill>
                  <a:schemeClr val="bg1"/>
                </a:solidFill>
                <a:latin typeface="Arial Rounded MT Bold" pitchFamily="34" charset="0"/>
              </a:rPr>
              <a:t/>
            </a:r>
            <a:br>
              <a:rPr lang="pt-BR" altLang="pt-BR" sz="1000" i="0" dirty="0" smtClean="0">
                <a:solidFill>
                  <a:schemeClr val="bg1"/>
                </a:solidFill>
                <a:latin typeface="Arial Rounded MT Bold" pitchFamily="34" charset="0"/>
              </a:rPr>
            </a:br>
            <a:r>
              <a:rPr lang="pt-BR" altLang="pt-BR" sz="4400" dirty="0" smtClean="0">
                <a:solidFill>
                  <a:schemeClr val="bg1"/>
                </a:solidFill>
                <a:latin typeface="Arial Rounded MT Bold" pitchFamily="34" charset="0"/>
              </a:rPr>
              <a:t>ESCATOLOGIA</a:t>
            </a:r>
          </a:p>
        </p:txBody>
      </p:sp>
    </p:spTree>
    <p:extLst>
      <p:ext uri="{BB962C8B-B14F-4D97-AF65-F5344CB8AC3E}">
        <p14:creationId xmlns:p14="http://schemas.microsoft.com/office/powerpoint/2010/main" val="2855143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endParaRPr lang="pt-BR" sz="28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smtClean="0">
                <a:solidFill>
                  <a:schemeClr val="tx1"/>
                </a:solidFill>
                <a:latin typeface="Arial" charset="0"/>
                <a:ea typeface="Calibri"/>
                <a:cs typeface="Arial" charset="0"/>
              </a:rPr>
              <a:t>I </a:t>
            </a:r>
            <a:r>
              <a:rPr lang="pt-BR" sz="2700" dirty="0">
                <a:solidFill>
                  <a:schemeClr val="tx1"/>
                </a:solidFill>
                <a:latin typeface="Arial" charset="0"/>
                <a:ea typeface="Calibri"/>
                <a:cs typeface="Arial" charset="0"/>
              </a:rPr>
              <a:t>– PREDIÇÕES SOBRE FALSOS SINAIS </a:t>
            </a:r>
            <a:endParaRPr lang="pt-BR" sz="27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	</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24.4-8</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FF0000"/>
                </a:solidFill>
                <a:latin typeface="Arial" charset="0"/>
                <a:ea typeface="Calibri"/>
                <a:cs typeface="Arial" charset="0"/>
              </a:rPr>
              <a:t>II – PREDIÇÕES SOBRE </a:t>
            </a:r>
            <a:r>
              <a:rPr lang="pt-BR" sz="2800" dirty="0" smtClean="0">
                <a:solidFill>
                  <a:srgbClr val="FF0000"/>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FF0000"/>
                </a:solidFill>
                <a:latin typeface="Arial" charset="0"/>
                <a:ea typeface="Calibri"/>
                <a:cs typeface="Arial" charset="0"/>
              </a:rPr>
              <a:t>	</a:t>
            </a:r>
            <a:r>
              <a:rPr lang="pt-BR" sz="2800" dirty="0" smtClean="0">
                <a:solidFill>
                  <a:srgbClr val="FF0000"/>
                </a:solidFill>
                <a:latin typeface="Arial" charset="0"/>
                <a:ea typeface="Calibri"/>
                <a:cs typeface="Arial" charset="0"/>
              </a:rPr>
              <a:t>	GERAIS </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24.9-14</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PREDIÇÕES SOBRE </a:t>
            </a:r>
            <a:r>
              <a:rPr lang="pt-BR" sz="2600"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PARTICULARES</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24.15-22, 32-35)</a:t>
            </a:r>
            <a:endParaRPr lang="pt-BR" dirty="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05:   SINAIS DA VINDA DE CRISTO</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126636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412776"/>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38719"/>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b="1" dirty="0">
                <a:solidFill>
                  <a:srgbClr val="993300"/>
                </a:solidFill>
                <a:latin typeface="Book Antiqua"/>
                <a:ea typeface="+mj-ea"/>
              </a:rPr>
              <a:t> </a:t>
            </a: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endParaRPr lang="pt-BR" sz="3000" b="1" dirty="0">
              <a:solidFill>
                <a:srgbClr val="993300"/>
              </a:solidFill>
              <a:latin typeface="Book Antiqua"/>
              <a:ea typeface="+mj-ea"/>
            </a:endParaRPr>
          </a:p>
          <a:p>
            <a:pPr lvl="0" defTabSz="914400" fontAlgn="auto">
              <a:lnSpc>
                <a:spcPct val="100000"/>
              </a:lnSpc>
              <a:spcBef>
                <a:spcPts val="0"/>
              </a:spcBef>
              <a:spcAft>
                <a:spcPts val="0"/>
              </a:spcAft>
              <a:buClrTx/>
              <a:buSzTx/>
              <a:defRPr/>
            </a:pPr>
            <a:r>
              <a:rPr lang="pt-BR" sz="2300" b="1" dirty="0" smtClean="0">
                <a:solidFill>
                  <a:srgbClr val="006600"/>
                </a:solidFill>
                <a:latin typeface="Arial" charset="0"/>
                <a:ea typeface="Calibri"/>
                <a:cs typeface="Arial" charset="0"/>
              </a:rPr>
              <a:t>	</a:t>
            </a:r>
            <a:r>
              <a:rPr lang="pt-BR" sz="2300" b="1" dirty="0">
                <a:solidFill>
                  <a:srgbClr val="006600"/>
                </a:solidFill>
                <a:latin typeface="Arial" charset="0"/>
                <a:ea typeface="Calibri"/>
                <a:cs typeface="Arial" charset="0"/>
              </a:rPr>
              <a:t>II – PREDIÇÕES SOBRE </a:t>
            </a:r>
            <a:r>
              <a:rPr lang="pt-BR" sz="2300" b="1" dirty="0" smtClean="0">
                <a:solidFill>
                  <a:srgbClr val="006600"/>
                </a:solidFill>
                <a:latin typeface="Arial" charset="0"/>
                <a:ea typeface="Calibri"/>
                <a:cs typeface="Arial" charset="0"/>
              </a:rPr>
              <a:t>ACONTECIMENTOS GERAIS </a:t>
            </a:r>
            <a:endParaRPr lang="pt-BR" sz="2400" b="1" dirty="0">
              <a:solidFill>
                <a:srgbClr val="006600"/>
              </a:solidFill>
              <a:latin typeface="Arial" charset="0"/>
              <a:ea typeface="Calibri"/>
              <a:cs typeface="Arial" charset="0"/>
            </a:endParaRPr>
          </a:p>
        </p:txBody>
      </p:sp>
      <p:sp>
        <p:nvSpPr>
          <p:cNvPr id="2" name="CaixaDeTexto 1"/>
          <p:cNvSpPr txBox="1"/>
          <p:nvPr/>
        </p:nvSpPr>
        <p:spPr>
          <a:xfrm>
            <a:off x="395536" y="1979741"/>
            <a:ext cx="8136904" cy="1815882"/>
          </a:xfrm>
          <a:prstGeom prst="rect">
            <a:avLst/>
          </a:prstGeom>
          <a:noFill/>
          <a:ln w="28575">
            <a:solidFill>
              <a:srgbClr val="C00000"/>
            </a:solidFill>
          </a:ln>
        </p:spPr>
        <p:txBody>
          <a:bodyPr wrap="square" rtlCol="0">
            <a:spAutoFit/>
          </a:bodyPr>
          <a:lstStyle/>
          <a:p>
            <a:pPr algn="just">
              <a:lnSpc>
                <a:spcPct val="100000"/>
              </a:lnSpc>
            </a:pPr>
            <a:r>
              <a:rPr lang="pt-BR" sz="2800" dirty="0" smtClean="0">
                <a:solidFill>
                  <a:schemeClr val="tx1"/>
                </a:solidFill>
                <a:latin typeface="Georgia"/>
                <a:ea typeface="Times New Roman"/>
                <a:cs typeface="Times New Roman"/>
              </a:rPr>
              <a:t>	Nestes </a:t>
            </a:r>
            <a:r>
              <a:rPr lang="pt-BR" sz="2800" dirty="0">
                <a:solidFill>
                  <a:schemeClr val="tx1"/>
                </a:solidFill>
                <a:latin typeface="Georgia"/>
                <a:ea typeface="Times New Roman"/>
                <a:cs typeface="Times New Roman"/>
              </a:rPr>
              <a:t>versículos, Jesus previu acontecimentos que afetariam os Seus discípulos em </a:t>
            </a:r>
            <a:r>
              <a:rPr lang="pt-BR" sz="2800" dirty="0" smtClean="0">
                <a:solidFill>
                  <a:schemeClr val="tx1"/>
                </a:solidFill>
                <a:latin typeface="Georgia"/>
                <a:ea typeface="Times New Roman"/>
                <a:cs typeface="Times New Roman"/>
              </a:rPr>
              <a:t>particular e </a:t>
            </a:r>
            <a:r>
              <a:rPr lang="pt-BR" sz="2800" dirty="0">
                <a:solidFill>
                  <a:schemeClr val="tx1"/>
                </a:solidFill>
                <a:latin typeface="Georgia"/>
                <a:ea typeface="Times New Roman"/>
                <a:cs typeface="Times New Roman"/>
              </a:rPr>
              <a:t>em todo o tempo – desde os apóstolos até a consumação dos séculos.</a:t>
            </a:r>
            <a:endParaRPr lang="pt-BR" sz="20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4003448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645642"/>
            <a:ext cx="8712968" cy="4879701"/>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366996" y="116632"/>
            <a:ext cx="8712968"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05:   SINAIS DA VINDA DE CRISTO</a:t>
            </a:r>
            <a:endParaRPr lang="pt-BR" sz="3000" b="1" dirty="0">
              <a:solidFill>
                <a:srgbClr val="993300"/>
              </a:solidFill>
              <a:latin typeface="Book Antiqua"/>
              <a:ea typeface="+mj-ea"/>
            </a:endParaRP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a:t>
            </a:r>
            <a:r>
              <a:rPr lang="pt-BR" sz="2300" b="1" dirty="0">
                <a:solidFill>
                  <a:srgbClr val="006600"/>
                </a:solidFill>
                <a:latin typeface="Arial" charset="0"/>
                <a:ea typeface="Calibri"/>
                <a:cs typeface="Arial" charset="0"/>
              </a:rPr>
              <a:t>II – PREDIÇÕES SOBRE ACONTECIMENTOS GERAIS</a:t>
            </a:r>
            <a:endParaRPr lang="pt-BR" sz="2400" b="1" dirty="0">
              <a:solidFill>
                <a:srgbClr val="006600"/>
              </a:solidFill>
              <a:latin typeface="Arial" charset="0"/>
              <a:ea typeface="Calibri"/>
              <a:cs typeface="Arial" charset="0"/>
            </a:endParaRPr>
          </a:p>
        </p:txBody>
      </p:sp>
      <p:sp>
        <p:nvSpPr>
          <p:cNvPr id="2" name="CaixaDeTexto 1"/>
          <p:cNvSpPr txBox="1"/>
          <p:nvPr/>
        </p:nvSpPr>
        <p:spPr>
          <a:xfrm>
            <a:off x="467544" y="1988840"/>
            <a:ext cx="8136904" cy="3293209"/>
          </a:xfrm>
          <a:prstGeom prst="rect">
            <a:avLst/>
          </a:prstGeom>
          <a:noFill/>
          <a:ln w="28575">
            <a:solidFill>
              <a:srgbClr val="C00000"/>
            </a:solidFill>
          </a:ln>
        </p:spPr>
        <p:txBody>
          <a:bodyPr wrap="square" rtlCol="0">
            <a:spAutoFit/>
          </a:bodyPr>
          <a:lstStyle/>
          <a:p>
            <a:pPr algn="just">
              <a:lnSpc>
                <a:spcPct val="100000"/>
              </a:lnSpc>
            </a:pPr>
            <a:r>
              <a:rPr lang="pt-BR" sz="2800" dirty="0" smtClean="0">
                <a:solidFill>
                  <a:schemeClr val="tx1"/>
                </a:solidFill>
                <a:latin typeface="Georgia"/>
                <a:ea typeface="Times New Roman"/>
                <a:cs typeface="Times New Roman"/>
              </a:rPr>
              <a:t>	1</a:t>
            </a:r>
            <a:r>
              <a:rPr lang="pt-BR" sz="2800" dirty="0">
                <a:solidFill>
                  <a:schemeClr val="tx1"/>
                </a:solidFill>
                <a:latin typeface="Georgia"/>
                <a:ea typeface="Times New Roman"/>
                <a:cs typeface="Times New Roman"/>
              </a:rPr>
              <a:t>. </a:t>
            </a:r>
            <a:r>
              <a:rPr lang="pt-BR" sz="2800" u="sng" dirty="0">
                <a:solidFill>
                  <a:schemeClr val="tx1"/>
                </a:solidFill>
                <a:latin typeface="Georgia"/>
                <a:ea typeface="Times New Roman"/>
                <a:cs typeface="Times New Roman"/>
              </a:rPr>
              <a:t>Grande </a:t>
            </a:r>
            <a:r>
              <a:rPr lang="pt-BR" sz="2800" u="sng" dirty="0" smtClean="0">
                <a:solidFill>
                  <a:schemeClr val="tx1"/>
                </a:solidFill>
                <a:latin typeface="Georgia"/>
                <a:ea typeface="Times New Roman"/>
                <a:cs typeface="Times New Roman"/>
              </a:rPr>
              <a:t>tribulação</a:t>
            </a:r>
            <a:r>
              <a:rPr lang="pt-BR" sz="2800" dirty="0" smtClean="0">
                <a:solidFill>
                  <a:schemeClr val="tx1"/>
                </a:solidFill>
                <a:latin typeface="Georgia"/>
                <a:ea typeface="Times New Roman"/>
                <a:cs typeface="Times New Roman"/>
              </a:rPr>
              <a:t> </a:t>
            </a:r>
          </a:p>
          <a:p>
            <a:pPr algn="just">
              <a:lnSpc>
                <a:spcPct val="100000"/>
              </a:lnSpc>
            </a:pPr>
            <a:r>
              <a:rPr lang="pt-BR" sz="2800" dirty="0">
                <a:solidFill>
                  <a:schemeClr val="tx1"/>
                </a:solidFill>
                <a:latin typeface="Georgia"/>
                <a:ea typeface="Times New Roman"/>
                <a:cs typeface="Times New Roman"/>
              </a:rPr>
              <a:t>	</a:t>
            </a:r>
            <a:r>
              <a:rPr lang="pt-BR" sz="2800" dirty="0" smtClean="0">
                <a:solidFill>
                  <a:schemeClr val="tx1"/>
                </a:solidFill>
                <a:latin typeface="Georgia"/>
                <a:ea typeface="Times New Roman"/>
                <a:cs typeface="Times New Roman"/>
              </a:rPr>
              <a:t>Às </a:t>
            </a:r>
            <a:r>
              <a:rPr lang="pt-BR" sz="2800" dirty="0">
                <a:solidFill>
                  <a:schemeClr val="tx1"/>
                </a:solidFill>
                <a:latin typeface="Georgia"/>
                <a:ea typeface="Times New Roman"/>
                <a:cs typeface="Times New Roman"/>
              </a:rPr>
              <a:t>dores que atingem as nações em comum, acrescenta-se a prova da fé a que os cristãos deveriam se submeter, em aflições e perseguições por amor ao </a:t>
            </a:r>
            <a:r>
              <a:rPr lang="pt-BR" sz="2800" dirty="0" smtClean="0">
                <a:solidFill>
                  <a:schemeClr val="tx1"/>
                </a:solidFill>
                <a:latin typeface="Georgia"/>
                <a:ea typeface="Times New Roman"/>
                <a:cs typeface="Times New Roman"/>
              </a:rPr>
              <a:t>Evangelho </a:t>
            </a:r>
            <a:r>
              <a:rPr lang="pt-BR" sz="2800" dirty="0">
                <a:solidFill>
                  <a:schemeClr val="tx1"/>
                </a:solidFill>
                <a:latin typeface="Georgia"/>
                <a:ea typeface="Times New Roman"/>
                <a:cs typeface="Times New Roman"/>
              </a:rPr>
              <a:t>– até a própria </a:t>
            </a:r>
            <a:r>
              <a:rPr lang="pt-BR" sz="2800" dirty="0" smtClean="0">
                <a:solidFill>
                  <a:schemeClr val="tx1"/>
                </a:solidFill>
                <a:latin typeface="Georgia"/>
                <a:ea typeface="Times New Roman"/>
                <a:cs typeface="Times New Roman"/>
              </a:rPr>
              <a:t>morte. </a:t>
            </a:r>
            <a:r>
              <a:rPr lang="pt-BR" sz="2800" dirty="0">
                <a:solidFill>
                  <a:schemeClr val="tx1"/>
                </a:solidFill>
                <a:latin typeface="Georgia"/>
                <a:ea typeface="Times New Roman"/>
                <a:cs typeface="Times New Roman"/>
              </a:rPr>
              <a:t>O mundo aborrece a Cristo; logo, aborrecerá também a todos os que quiserem </a:t>
            </a:r>
            <a:r>
              <a:rPr lang="pt-BR" sz="2800" dirty="0" err="1" smtClean="0">
                <a:solidFill>
                  <a:schemeClr val="tx1"/>
                </a:solidFill>
                <a:latin typeface="Georgia"/>
                <a:ea typeface="Times New Roman"/>
                <a:cs typeface="Times New Roman"/>
              </a:rPr>
              <a:t>segui-lO</a:t>
            </a:r>
            <a:r>
              <a:rPr lang="pt-BR" sz="2800" dirty="0" smtClean="0">
                <a:solidFill>
                  <a:schemeClr val="tx1"/>
                </a:solidFill>
                <a:latin typeface="Georgia"/>
                <a:ea typeface="Times New Roman"/>
                <a:cs typeface="Times New Roman"/>
              </a:rPr>
              <a:t>. </a:t>
            </a:r>
            <a:r>
              <a:rPr lang="pt-BR" sz="1200" dirty="0" smtClean="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At 14.22; 1 </a:t>
            </a:r>
            <a:r>
              <a:rPr lang="pt-BR" sz="1200" dirty="0" err="1">
                <a:solidFill>
                  <a:srgbClr val="0000CC"/>
                </a:solidFill>
                <a:latin typeface="Georgia"/>
                <a:ea typeface="Times New Roman"/>
                <a:cs typeface="Times New Roman"/>
              </a:rPr>
              <a:t>Pe</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4.12-14;  </a:t>
            </a:r>
            <a:r>
              <a:rPr lang="pt-BR" sz="1200" dirty="0">
                <a:solidFill>
                  <a:srgbClr val="0000CC"/>
                </a:solidFill>
                <a:latin typeface="Georgia"/>
                <a:ea typeface="Times New Roman"/>
                <a:cs typeface="Times New Roman"/>
              </a:rPr>
              <a:t>vv. 29</a:t>
            </a:r>
            <a:r>
              <a:rPr lang="pt-BR" sz="1200" dirty="0" smtClean="0">
                <a:solidFill>
                  <a:schemeClr val="tx1"/>
                </a:solidFill>
                <a:latin typeface="Georgia"/>
                <a:ea typeface="Times New Roman"/>
                <a:cs typeface="Times New Roman"/>
              </a:rPr>
              <a:t>)</a:t>
            </a:r>
            <a:endParaRPr lang="pt-BR" sz="12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290738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692696"/>
            <a:ext cx="8352928" cy="576064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400" dirty="0">
                <a:solidFill>
                  <a:srgbClr val="9900CC"/>
                </a:solidFill>
                <a:latin typeface="Arial" charset="0"/>
                <a:ea typeface="Calibri"/>
                <a:cs typeface="Arial" charset="0"/>
              </a:rPr>
              <a:t>At </a:t>
            </a:r>
            <a:r>
              <a:rPr lang="pt-BR" sz="2400" dirty="0" smtClean="0">
                <a:solidFill>
                  <a:srgbClr val="9900CC"/>
                </a:solidFill>
                <a:latin typeface="Arial" charset="0"/>
                <a:ea typeface="Calibri"/>
                <a:cs typeface="Arial" charset="0"/>
              </a:rPr>
              <a:t>14</a:t>
            </a:r>
            <a:r>
              <a:rPr lang="pt-BR" sz="2400" dirty="0">
                <a:solidFill>
                  <a:srgbClr val="9900CC"/>
                </a:solidFill>
                <a:latin typeface="Arial" charset="0"/>
                <a:ea typeface="Calibri"/>
                <a:cs typeface="Arial" charset="0"/>
              </a:rPr>
              <a:t>. 22  confirmando o ânimo dos discípulos, exortando-os a permanecer na fé, pois que por muitas tribulações nos importa entrar no Reino de Deus.</a:t>
            </a:r>
          </a:p>
          <a:p>
            <a:pPr marL="0" lvl="0" indent="0" defTabSz="449263" eaLnBrk="1" hangingPunct="1">
              <a:lnSpc>
                <a:spcPct val="115000"/>
              </a:lnSpc>
              <a:spcBef>
                <a:spcPts val="600"/>
              </a:spcBef>
              <a:spcAft>
                <a:spcPts val="0"/>
              </a:spcAft>
              <a:buClr>
                <a:srgbClr val="FFFFFF"/>
              </a:buClr>
              <a:buSzPct val="100000"/>
              <a:buNone/>
              <a:defRPr/>
            </a:pPr>
            <a:r>
              <a:rPr lang="pt-BR" sz="2300" dirty="0" smtClean="0">
                <a:solidFill>
                  <a:srgbClr val="0000CC"/>
                </a:solidFill>
                <a:latin typeface="Arial" charset="0"/>
                <a:ea typeface="Calibri"/>
                <a:cs typeface="Arial" charset="0"/>
              </a:rPr>
              <a:t>1 </a:t>
            </a:r>
            <a:r>
              <a:rPr lang="pt-BR" sz="2300" dirty="0" err="1">
                <a:solidFill>
                  <a:srgbClr val="0000CC"/>
                </a:solidFill>
                <a:latin typeface="Arial" charset="0"/>
                <a:ea typeface="Calibri"/>
                <a:cs typeface="Arial" charset="0"/>
              </a:rPr>
              <a:t>Pe</a:t>
            </a:r>
            <a:r>
              <a:rPr lang="pt-BR" sz="2300" dirty="0">
                <a:solidFill>
                  <a:srgbClr val="0000CC"/>
                </a:solidFill>
                <a:latin typeface="Arial" charset="0"/>
                <a:ea typeface="Calibri"/>
                <a:cs typeface="Arial" charset="0"/>
              </a:rPr>
              <a:t> </a:t>
            </a:r>
            <a:r>
              <a:rPr lang="pt-BR" sz="2300" dirty="0" smtClean="0">
                <a:solidFill>
                  <a:srgbClr val="0000CC"/>
                </a:solidFill>
                <a:latin typeface="Arial" charset="0"/>
                <a:ea typeface="Calibri"/>
                <a:cs typeface="Arial" charset="0"/>
              </a:rPr>
              <a:t>4</a:t>
            </a:r>
            <a:r>
              <a:rPr lang="pt-BR" sz="2300" dirty="0">
                <a:solidFill>
                  <a:srgbClr val="0000CC"/>
                </a:solidFill>
                <a:latin typeface="Arial" charset="0"/>
                <a:ea typeface="Calibri"/>
                <a:cs typeface="Arial" charset="0"/>
              </a:rPr>
              <a:t>. 12 </a:t>
            </a:r>
            <a:r>
              <a:rPr lang="pt-BR" sz="2300" dirty="0" smtClean="0">
                <a:solidFill>
                  <a:srgbClr val="0000CC"/>
                </a:solidFill>
                <a:latin typeface="Arial" charset="0"/>
                <a:ea typeface="Calibri"/>
                <a:cs typeface="Arial" charset="0"/>
              </a:rPr>
              <a:t>Amados</a:t>
            </a:r>
            <a:r>
              <a:rPr lang="pt-BR" sz="2300" dirty="0">
                <a:solidFill>
                  <a:srgbClr val="0000CC"/>
                </a:solidFill>
                <a:latin typeface="Arial" charset="0"/>
                <a:ea typeface="Calibri"/>
                <a:cs typeface="Arial" charset="0"/>
              </a:rPr>
              <a:t>, não estranheis a ardente prova que vem sobre vós, para vos tentar, como se coisa estranha vos acontecesse</a:t>
            </a:r>
            <a:r>
              <a:rPr lang="pt-BR" sz="2300" dirty="0" smtClean="0">
                <a:solidFill>
                  <a:srgbClr val="0000CC"/>
                </a:solidFill>
                <a:latin typeface="Arial" charset="0"/>
                <a:ea typeface="Calibri"/>
                <a:cs typeface="Arial" charset="0"/>
              </a:rPr>
              <a:t>;  13  </a:t>
            </a:r>
            <a:r>
              <a:rPr lang="pt-BR" sz="2300" dirty="0">
                <a:solidFill>
                  <a:srgbClr val="0000CC"/>
                </a:solidFill>
                <a:latin typeface="Arial" charset="0"/>
                <a:ea typeface="Calibri"/>
                <a:cs typeface="Arial" charset="0"/>
              </a:rPr>
              <a:t>mas alegrai-vos no fato de serdes participantes das aflições de Cristo, para que também na revelação da sua glória vos regozijeis e alegreis</a:t>
            </a:r>
            <a:r>
              <a:rPr lang="pt-BR" sz="2300" dirty="0" smtClean="0">
                <a:solidFill>
                  <a:srgbClr val="0000CC"/>
                </a:solidFill>
                <a:latin typeface="Arial" charset="0"/>
                <a:ea typeface="Calibri"/>
                <a:cs typeface="Arial" charset="0"/>
              </a:rPr>
              <a:t>. 14 Se</a:t>
            </a:r>
            <a:r>
              <a:rPr lang="pt-BR" sz="2300" dirty="0">
                <a:solidFill>
                  <a:srgbClr val="0000CC"/>
                </a:solidFill>
                <a:latin typeface="Arial" charset="0"/>
                <a:ea typeface="Calibri"/>
                <a:cs typeface="Arial" charset="0"/>
              </a:rPr>
              <a:t>, pelo nome de Cristo, sois vituperados, bem-aventurados sois, porque sobre vós repousa o Espírito da glória de Deus.</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Arial" charset="0"/>
                <a:ea typeface="Calibri"/>
                <a:cs typeface="Arial" charset="0"/>
              </a:rPr>
              <a:t>Mt</a:t>
            </a:r>
            <a:r>
              <a:rPr lang="pt-BR" sz="2400" dirty="0" smtClean="0">
                <a:solidFill>
                  <a:srgbClr val="9900CC"/>
                </a:solidFill>
                <a:latin typeface="Arial" charset="0"/>
                <a:ea typeface="Calibri"/>
                <a:cs typeface="Arial" charset="0"/>
              </a:rPr>
              <a:t> 24. </a:t>
            </a:r>
            <a:r>
              <a:rPr lang="pt-BR" sz="2400" dirty="0">
                <a:solidFill>
                  <a:srgbClr val="9900CC"/>
                </a:solidFill>
                <a:latin typeface="Arial" charset="0"/>
                <a:ea typeface="Calibri"/>
                <a:cs typeface="Arial" charset="0"/>
              </a:rPr>
              <a:t>29  E, logo depois da aflição daqueles dias, o sol escurecerá, e a lua não dará a sua luz, e as estrelas cairão do céu, e as potências dos céus serão abaladas.</a:t>
            </a:r>
            <a:endParaRPr lang="pt-BR" sz="24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39200980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6996" y="116632"/>
            <a:ext cx="8712968"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a:t>
            </a:r>
            <a:r>
              <a:rPr lang="pt-BR" sz="2300" b="1" dirty="0">
                <a:solidFill>
                  <a:srgbClr val="006600"/>
                </a:solidFill>
                <a:latin typeface="Arial" charset="0"/>
                <a:ea typeface="Calibri"/>
                <a:cs typeface="Arial" charset="0"/>
              </a:rPr>
              <a:t>II – PREDIÇÕES SOBRE ACONTECIMENTOS GERAIS</a:t>
            </a:r>
            <a:endParaRPr lang="pt-BR" sz="2400" b="1" dirty="0">
              <a:solidFill>
                <a:srgbClr val="006600"/>
              </a:solidFill>
              <a:latin typeface="Arial" charset="0"/>
              <a:ea typeface="Calibri"/>
              <a:cs typeface="Arial" charset="0"/>
            </a:endParaRPr>
          </a:p>
        </p:txBody>
      </p:sp>
      <p:sp>
        <p:nvSpPr>
          <p:cNvPr id="2" name="CaixaDeTexto 1"/>
          <p:cNvSpPr txBox="1"/>
          <p:nvPr/>
        </p:nvSpPr>
        <p:spPr>
          <a:xfrm>
            <a:off x="371261" y="1196752"/>
            <a:ext cx="8136904" cy="4524315"/>
          </a:xfrm>
          <a:prstGeom prst="rect">
            <a:avLst/>
          </a:prstGeom>
          <a:noFill/>
          <a:ln w="28575">
            <a:solidFill>
              <a:srgbClr val="C00000"/>
            </a:solidFill>
          </a:ln>
        </p:spPr>
        <p:txBody>
          <a:bodyPr wrap="square" rtlCol="0">
            <a:spAutoFit/>
          </a:bodyPr>
          <a:lstStyle/>
          <a:p>
            <a:pPr algn="just">
              <a:lnSpc>
                <a:spcPct val="100000"/>
              </a:lnSpc>
            </a:pPr>
            <a:r>
              <a:rPr lang="pt-BR" sz="2400" dirty="0" smtClean="0">
                <a:solidFill>
                  <a:schemeClr val="tx1"/>
                </a:solidFill>
                <a:latin typeface="Georgia"/>
                <a:ea typeface="Times New Roman"/>
                <a:cs typeface="Times New Roman"/>
              </a:rPr>
              <a:t>	2</a:t>
            </a:r>
            <a:r>
              <a:rPr lang="pt-BR" sz="2400" dirty="0">
                <a:solidFill>
                  <a:schemeClr val="tx1"/>
                </a:solidFill>
                <a:latin typeface="Georgia"/>
                <a:ea typeface="Times New Roman"/>
                <a:cs typeface="Times New Roman"/>
              </a:rPr>
              <a:t>. </a:t>
            </a:r>
            <a:r>
              <a:rPr lang="pt-BR" sz="2400" u="sng" dirty="0">
                <a:solidFill>
                  <a:schemeClr val="tx1"/>
                </a:solidFill>
                <a:latin typeface="Georgia"/>
                <a:ea typeface="Times New Roman"/>
                <a:cs typeface="Times New Roman"/>
              </a:rPr>
              <a:t>Apostasia e fracasso </a:t>
            </a:r>
            <a:r>
              <a:rPr lang="pt-BR" sz="2400" u="sng" dirty="0" smtClean="0">
                <a:solidFill>
                  <a:schemeClr val="tx1"/>
                </a:solidFill>
                <a:latin typeface="Georgia"/>
                <a:ea typeface="Times New Roman"/>
                <a:cs typeface="Times New Roman"/>
              </a:rPr>
              <a:t>espiritual</a:t>
            </a:r>
            <a:r>
              <a:rPr lang="pt-BR" sz="2400" dirty="0" smtClean="0">
                <a:solidFill>
                  <a:schemeClr val="tx1"/>
                </a:solidFill>
                <a:latin typeface="Georgia"/>
                <a:ea typeface="Times New Roman"/>
                <a:cs typeface="Times New Roman"/>
              </a:rPr>
              <a:t> </a:t>
            </a:r>
          </a:p>
          <a:p>
            <a:pPr algn="just">
              <a:lnSpc>
                <a:spcPct val="100000"/>
              </a:lnSpc>
            </a:pPr>
            <a:r>
              <a:rPr lang="pt-BR" sz="24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Jesus </a:t>
            </a:r>
            <a:r>
              <a:rPr lang="pt-BR" sz="2400" dirty="0">
                <a:solidFill>
                  <a:schemeClr val="tx1"/>
                </a:solidFill>
                <a:latin typeface="Georgia"/>
                <a:ea typeface="Times New Roman"/>
                <a:cs typeface="Times New Roman"/>
              </a:rPr>
              <a:t>aponta </a:t>
            </a:r>
            <a:r>
              <a:rPr lang="pt-BR" sz="2400" dirty="0" smtClean="0">
                <a:solidFill>
                  <a:schemeClr val="tx1"/>
                </a:solidFill>
                <a:latin typeface="Georgia"/>
                <a:ea typeface="Times New Roman"/>
                <a:cs typeface="Times New Roman"/>
              </a:rPr>
              <a:t>que ocorreria </a:t>
            </a:r>
            <a:r>
              <a:rPr lang="pt-BR" sz="2400" dirty="0">
                <a:solidFill>
                  <a:schemeClr val="tx1"/>
                </a:solidFill>
                <a:latin typeface="Georgia"/>
                <a:ea typeface="Times New Roman"/>
                <a:cs typeface="Times New Roman"/>
              </a:rPr>
              <a:t>na </a:t>
            </a:r>
            <a:r>
              <a:rPr lang="pt-BR" sz="2400" dirty="0" smtClean="0">
                <a:solidFill>
                  <a:schemeClr val="tx1"/>
                </a:solidFill>
                <a:latin typeface="Georgia"/>
                <a:ea typeface="Times New Roman"/>
                <a:cs typeface="Times New Roman"/>
              </a:rPr>
              <a:t>igreja de muitos se escandalizarem, </a:t>
            </a:r>
            <a:r>
              <a:rPr lang="pt-BR" sz="2400" dirty="0">
                <a:solidFill>
                  <a:schemeClr val="tx1"/>
                </a:solidFill>
                <a:latin typeface="Georgia"/>
                <a:ea typeface="Times New Roman"/>
                <a:cs typeface="Times New Roman"/>
              </a:rPr>
              <a:t>abandonando a fé, por causa das </a:t>
            </a:r>
            <a:r>
              <a:rPr lang="pt-BR" sz="2400" dirty="0" smtClean="0">
                <a:solidFill>
                  <a:schemeClr val="tx1"/>
                </a:solidFill>
                <a:latin typeface="Georgia"/>
                <a:ea typeface="Times New Roman"/>
                <a:cs typeface="Times New Roman"/>
              </a:rPr>
              <a:t>perseguições. </a:t>
            </a:r>
            <a:r>
              <a:rPr lang="pt-BR" sz="2400" dirty="0">
                <a:solidFill>
                  <a:schemeClr val="tx1"/>
                </a:solidFill>
                <a:latin typeface="Georgia"/>
                <a:ea typeface="Times New Roman"/>
                <a:cs typeface="Times New Roman"/>
              </a:rPr>
              <a:t>Outros ainda fomentariam contendas, divisões e </a:t>
            </a:r>
            <a:r>
              <a:rPr lang="pt-BR" sz="2400" dirty="0" smtClean="0">
                <a:solidFill>
                  <a:schemeClr val="tx1"/>
                </a:solidFill>
                <a:latin typeface="Georgia"/>
                <a:ea typeface="Times New Roman"/>
                <a:cs typeface="Times New Roman"/>
              </a:rPr>
              <a:t>heresias. </a:t>
            </a:r>
            <a:r>
              <a:rPr lang="pt-BR" sz="2400" dirty="0">
                <a:solidFill>
                  <a:schemeClr val="tx1"/>
                </a:solidFill>
                <a:latin typeface="Georgia"/>
                <a:ea typeface="Times New Roman"/>
                <a:cs typeface="Times New Roman"/>
              </a:rPr>
              <a:t>Falsas doutrinas seriam sorrateiramente </a:t>
            </a:r>
            <a:r>
              <a:rPr lang="pt-BR" sz="2400" dirty="0" smtClean="0">
                <a:solidFill>
                  <a:schemeClr val="tx1"/>
                </a:solidFill>
                <a:latin typeface="Georgia"/>
                <a:ea typeface="Times New Roman"/>
                <a:cs typeface="Times New Roman"/>
              </a:rPr>
              <a:t>introduzidas, </a:t>
            </a:r>
            <a:r>
              <a:rPr lang="pt-BR" sz="2400" dirty="0">
                <a:solidFill>
                  <a:schemeClr val="tx1"/>
                </a:solidFill>
                <a:latin typeface="Georgia"/>
                <a:ea typeface="Times New Roman"/>
                <a:cs typeface="Times New Roman"/>
              </a:rPr>
              <a:t>pelas quais muitos seriam </a:t>
            </a:r>
            <a:r>
              <a:rPr lang="pt-BR" sz="2400" dirty="0" smtClean="0">
                <a:solidFill>
                  <a:schemeClr val="tx1"/>
                </a:solidFill>
                <a:latin typeface="Georgia"/>
                <a:ea typeface="Times New Roman"/>
                <a:cs typeface="Times New Roman"/>
              </a:rPr>
              <a:t>engodados. </a:t>
            </a:r>
            <a:r>
              <a:rPr lang="pt-BR" sz="2400" dirty="0">
                <a:solidFill>
                  <a:schemeClr val="tx1"/>
                </a:solidFill>
                <a:latin typeface="Georgia"/>
                <a:ea typeface="Times New Roman"/>
                <a:cs typeface="Times New Roman"/>
              </a:rPr>
              <a:t>O aumento da iniquidade, ou seja, da violação dos princípios divinos, acabaria solapando o amor a Cristo e ao próximo, e isto traria a ruína de muitos crentes e </a:t>
            </a:r>
            <a:r>
              <a:rPr lang="pt-BR" sz="2400" dirty="0" smtClean="0">
                <a:solidFill>
                  <a:schemeClr val="tx1"/>
                </a:solidFill>
                <a:latin typeface="Georgia"/>
                <a:ea typeface="Times New Roman"/>
                <a:cs typeface="Times New Roman"/>
              </a:rPr>
              <a:t>igrejas. </a:t>
            </a:r>
            <a:r>
              <a:rPr lang="pt-BR" sz="2400" dirty="0">
                <a:solidFill>
                  <a:schemeClr val="tx1"/>
                </a:solidFill>
                <a:latin typeface="Georgia"/>
                <a:ea typeface="Times New Roman"/>
                <a:cs typeface="Times New Roman"/>
              </a:rPr>
              <a:t>Porém, contra esta situação geral de </a:t>
            </a:r>
            <a:r>
              <a:rPr lang="pt-BR" sz="2400" dirty="0" smtClean="0">
                <a:solidFill>
                  <a:schemeClr val="tx1"/>
                </a:solidFill>
                <a:latin typeface="Georgia"/>
                <a:ea typeface="Times New Roman"/>
                <a:cs typeface="Times New Roman"/>
              </a:rPr>
              <a:t>abatimento, </a:t>
            </a:r>
            <a:r>
              <a:rPr lang="pt-BR" sz="2400" dirty="0">
                <a:solidFill>
                  <a:schemeClr val="tx1"/>
                </a:solidFill>
                <a:latin typeface="Georgia"/>
                <a:ea typeface="Times New Roman"/>
                <a:cs typeface="Times New Roman"/>
              </a:rPr>
              <a:t>haveria aqueles que “</a:t>
            </a:r>
            <a:r>
              <a:rPr lang="pt-BR" sz="2400" dirty="0">
                <a:solidFill>
                  <a:srgbClr val="0000CC"/>
                </a:solidFill>
                <a:latin typeface="Georgia"/>
                <a:ea typeface="Times New Roman"/>
                <a:cs typeface="Times New Roman"/>
              </a:rPr>
              <a:t>perseverariam até ao fim</a:t>
            </a:r>
            <a:r>
              <a:rPr lang="pt-BR" sz="2400" dirty="0">
                <a:solidFill>
                  <a:schemeClr val="tx1"/>
                </a:solidFill>
                <a:latin typeface="Georgia"/>
                <a:ea typeface="Times New Roman"/>
                <a:cs typeface="Times New Roman"/>
              </a:rPr>
              <a:t>”, ou que “</a:t>
            </a:r>
            <a:r>
              <a:rPr lang="pt-BR" sz="2400" dirty="0">
                <a:solidFill>
                  <a:srgbClr val="0000CC"/>
                </a:solidFill>
                <a:latin typeface="Georgia"/>
                <a:ea typeface="Times New Roman"/>
                <a:cs typeface="Times New Roman"/>
              </a:rPr>
              <a:t>na paciência possuiriam as suas almas</a:t>
            </a:r>
            <a:r>
              <a:rPr lang="pt-BR" sz="2400" dirty="0" smtClean="0">
                <a:solidFill>
                  <a:schemeClr val="tx1"/>
                </a:solidFill>
                <a:latin typeface="Georgia"/>
                <a:ea typeface="Times New Roman"/>
                <a:cs typeface="Times New Roman"/>
              </a:rPr>
              <a:t>”. </a:t>
            </a:r>
            <a:r>
              <a:rPr lang="pt-BR" sz="1200" dirty="0" smtClean="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1 </a:t>
            </a:r>
            <a:r>
              <a:rPr lang="pt-BR" sz="1200" dirty="0" err="1">
                <a:solidFill>
                  <a:srgbClr val="0000CC"/>
                </a:solidFill>
                <a:latin typeface="Georgia"/>
                <a:ea typeface="Times New Roman"/>
                <a:cs typeface="Times New Roman"/>
              </a:rPr>
              <a:t>Jo</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2.18,19; 1 </a:t>
            </a:r>
            <a:r>
              <a:rPr lang="pt-BR" sz="1200" dirty="0" err="1">
                <a:solidFill>
                  <a:srgbClr val="0000CC"/>
                </a:solidFill>
                <a:latin typeface="Georgia"/>
                <a:ea typeface="Times New Roman"/>
                <a:cs typeface="Times New Roman"/>
              </a:rPr>
              <a:t>Tm</a:t>
            </a:r>
            <a:r>
              <a:rPr lang="pt-BR" sz="1200" dirty="0">
                <a:solidFill>
                  <a:srgbClr val="0000CC"/>
                </a:solidFill>
                <a:latin typeface="Georgia"/>
                <a:ea typeface="Times New Roman"/>
                <a:cs typeface="Times New Roman"/>
              </a:rPr>
              <a:t> 4.1-3; 2Ts 2.3,4</a:t>
            </a:r>
            <a:r>
              <a:rPr lang="pt-BR" sz="1200" dirty="0" smtClean="0">
                <a:solidFill>
                  <a:schemeClr val="tx1"/>
                </a:solidFill>
                <a:latin typeface="Georgia"/>
                <a:ea typeface="Times New Roman"/>
                <a:cs typeface="Times New Roman"/>
              </a:rPr>
              <a:t>)</a:t>
            </a:r>
            <a:endParaRPr lang="pt-BR" sz="24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6718806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100" dirty="0" smtClean="0">
                <a:solidFill>
                  <a:srgbClr val="0000CC"/>
                </a:solidFill>
                <a:latin typeface="Arial" charset="0"/>
                <a:ea typeface="Calibri"/>
                <a:cs typeface="Arial" charset="0"/>
              </a:rPr>
              <a:t>1 </a:t>
            </a:r>
            <a:r>
              <a:rPr lang="pt-BR" sz="2100" dirty="0" err="1">
                <a:solidFill>
                  <a:srgbClr val="0000CC"/>
                </a:solidFill>
                <a:latin typeface="Arial" charset="0"/>
                <a:ea typeface="Calibri"/>
                <a:cs typeface="Arial" charset="0"/>
              </a:rPr>
              <a:t>Jo</a:t>
            </a:r>
            <a:r>
              <a:rPr lang="pt-BR" sz="2100" dirty="0">
                <a:solidFill>
                  <a:srgbClr val="0000CC"/>
                </a:solidFill>
                <a:latin typeface="Arial" charset="0"/>
                <a:ea typeface="Calibri"/>
                <a:cs typeface="Arial" charset="0"/>
              </a:rPr>
              <a:t> </a:t>
            </a:r>
            <a:r>
              <a:rPr lang="pt-BR" sz="2100" dirty="0" smtClean="0">
                <a:solidFill>
                  <a:srgbClr val="0000CC"/>
                </a:solidFill>
                <a:latin typeface="Arial" charset="0"/>
                <a:ea typeface="Calibri"/>
                <a:cs typeface="Arial" charset="0"/>
              </a:rPr>
              <a:t>2</a:t>
            </a:r>
            <a:r>
              <a:rPr lang="pt-BR" sz="2100" dirty="0">
                <a:solidFill>
                  <a:srgbClr val="0000CC"/>
                </a:solidFill>
                <a:latin typeface="Arial" charset="0"/>
                <a:ea typeface="Calibri"/>
                <a:cs typeface="Arial" charset="0"/>
              </a:rPr>
              <a:t>. 18 </a:t>
            </a:r>
            <a:r>
              <a:rPr lang="pt-BR" sz="2100" dirty="0" smtClean="0">
                <a:solidFill>
                  <a:srgbClr val="0000CC"/>
                </a:solidFill>
                <a:latin typeface="Arial" charset="0"/>
                <a:ea typeface="Calibri"/>
                <a:cs typeface="Arial" charset="0"/>
              </a:rPr>
              <a:t> </a:t>
            </a:r>
            <a:r>
              <a:rPr lang="pt-BR" sz="2100" dirty="0">
                <a:solidFill>
                  <a:srgbClr val="0000CC"/>
                </a:solidFill>
                <a:latin typeface="Arial" charset="0"/>
                <a:ea typeface="Calibri"/>
                <a:cs typeface="Arial" charset="0"/>
              </a:rPr>
              <a:t>Filhinhos, é já a última hora; e, como ouvistes que vem o anticristo, também agora muitos se têm feito anticristos; por onde conhecemos que é já a última hora</a:t>
            </a:r>
            <a:r>
              <a:rPr lang="pt-BR" sz="2100" dirty="0" smtClean="0">
                <a:solidFill>
                  <a:srgbClr val="0000CC"/>
                </a:solidFill>
                <a:latin typeface="Arial" charset="0"/>
                <a:ea typeface="Calibri"/>
                <a:cs typeface="Arial" charset="0"/>
              </a:rPr>
              <a:t>.   19  Saíram </a:t>
            </a:r>
            <a:r>
              <a:rPr lang="pt-BR" sz="2100" dirty="0">
                <a:solidFill>
                  <a:srgbClr val="0000CC"/>
                </a:solidFill>
                <a:latin typeface="Arial" charset="0"/>
                <a:ea typeface="Calibri"/>
                <a:cs typeface="Arial" charset="0"/>
              </a:rPr>
              <a:t>de nós, mas não eram de nós; porque, se fossem de nós, ficariam conosco; mas isto é para que se manifestasse que não são todos de nós</a:t>
            </a:r>
            <a:r>
              <a:rPr lang="pt-BR" sz="2100"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400" dirty="0" smtClean="0">
                <a:solidFill>
                  <a:srgbClr val="9900CC"/>
                </a:solidFill>
                <a:latin typeface="Arial" charset="0"/>
                <a:ea typeface="Calibri"/>
                <a:cs typeface="Arial" charset="0"/>
              </a:rPr>
              <a:t>1 </a:t>
            </a:r>
            <a:r>
              <a:rPr lang="pt-BR" sz="2400" dirty="0" err="1">
                <a:solidFill>
                  <a:srgbClr val="9900CC"/>
                </a:solidFill>
                <a:latin typeface="Arial" charset="0"/>
                <a:ea typeface="Calibri"/>
                <a:cs typeface="Arial" charset="0"/>
              </a:rPr>
              <a:t>Tm</a:t>
            </a:r>
            <a:r>
              <a:rPr lang="pt-BR" sz="2400" dirty="0">
                <a:solidFill>
                  <a:srgbClr val="9900CC"/>
                </a:solidFill>
                <a:latin typeface="Arial" charset="0"/>
                <a:ea typeface="Calibri"/>
                <a:cs typeface="Arial" charset="0"/>
              </a:rPr>
              <a:t> </a:t>
            </a:r>
            <a:r>
              <a:rPr lang="pt-BR" sz="2400" dirty="0" smtClean="0">
                <a:solidFill>
                  <a:srgbClr val="9900CC"/>
                </a:solidFill>
                <a:latin typeface="Arial" charset="0"/>
                <a:ea typeface="Calibri"/>
                <a:cs typeface="Arial" charset="0"/>
              </a:rPr>
              <a:t>4</a:t>
            </a:r>
            <a:r>
              <a:rPr lang="pt-BR" sz="2400" dirty="0">
                <a:solidFill>
                  <a:srgbClr val="9900CC"/>
                </a:solidFill>
                <a:latin typeface="Arial" charset="0"/>
                <a:ea typeface="Calibri"/>
                <a:cs typeface="Arial" charset="0"/>
              </a:rPr>
              <a:t>. 1 </a:t>
            </a:r>
            <a:r>
              <a:rPr lang="pt-BR" sz="2400" dirty="0" smtClean="0">
                <a:solidFill>
                  <a:srgbClr val="9900CC"/>
                </a:solidFill>
                <a:latin typeface="Arial" charset="0"/>
                <a:ea typeface="Calibri"/>
                <a:cs typeface="Arial" charset="0"/>
              </a:rPr>
              <a:t> </a:t>
            </a:r>
            <a:r>
              <a:rPr lang="pt-BR" sz="2400" dirty="0">
                <a:solidFill>
                  <a:srgbClr val="9900CC"/>
                </a:solidFill>
                <a:latin typeface="Arial" charset="0"/>
                <a:ea typeface="Calibri"/>
                <a:cs typeface="Arial" charset="0"/>
              </a:rPr>
              <a:t>Mas o Espírito expressamente diz que, nos últimos tempos, apostatarão alguns da fé, dando ouvidos a espíritos enganadores e a doutrinas de demônios</a:t>
            </a:r>
            <a:r>
              <a:rPr lang="pt-BR" sz="2400" dirty="0" smtClean="0">
                <a:solidFill>
                  <a:srgbClr val="9900CC"/>
                </a:solidFill>
                <a:latin typeface="Arial" charset="0"/>
                <a:ea typeface="Calibri"/>
                <a:cs typeface="Arial" charset="0"/>
              </a:rPr>
              <a:t>,   2  </a:t>
            </a:r>
            <a:r>
              <a:rPr lang="pt-BR" sz="2400" dirty="0">
                <a:solidFill>
                  <a:srgbClr val="9900CC"/>
                </a:solidFill>
                <a:latin typeface="Arial" charset="0"/>
                <a:ea typeface="Calibri"/>
                <a:cs typeface="Arial" charset="0"/>
              </a:rPr>
              <a:t>pela hipocrisia de homens que falam mentiras, tendo cauterizada a sua própria consciência</a:t>
            </a:r>
            <a:r>
              <a:rPr lang="pt-BR" sz="2400" dirty="0" smtClean="0">
                <a:solidFill>
                  <a:srgbClr val="9900CC"/>
                </a:solidFill>
                <a:latin typeface="Arial" charset="0"/>
                <a:ea typeface="Calibri"/>
                <a:cs typeface="Arial" charset="0"/>
              </a:rPr>
              <a:t>,   3  </a:t>
            </a:r>
            <a:r>
              <a:rPr lang="pt-BR" sz="2400" dirty="0">
                <a:solidFill>
                  <a:srgbClr val="9900CC"/>
                </a:solidFill>
                <a:latin typeface="Arial" charset="0"/>
                <a:ea typeface="Calibri"/>
                <a:cs typeface="Arial" charset="0"/>
              </a:rPr>
              <a:t>proibindo o casamento </a:t>
            </a:r>
            <a:r>
              <a:rPr lang="pt-BR" sz="2400" dirty="0" smtClean="0">
                <a:solidFill>
                  <a:srgbClr val="9900CC"/>
                </a:solidFill>
                <a:latin typeface="Arial" charset="0"/>
                <a:ea typeface="Calibri"/>
                <a:cs typeface="Arial" charset="0"/>
              </a:rPr>
              <a:t>. . .</a:t>
            </a:r>
          </a:p>
          <a:p>
            <a:pPr marL="0" lvl="0" indent="0" defTabSz="449263" eaLnBrk="1" hangingPunct="1">
              <a:lnSpc>
                <a:spcPct val="115000"/>
              </a:lnSpc>
              <a:spcBef>
                <a:spcPts val="600"/>
              </a:spcBef>
              <a:spcAft>
                <a:spcPts val="0"/>
              </a:spcAft>
              <a:buClr>
                <a:srgbClr val="FFFFFF"/>
              </a:buClr>
              <a:buSzPct val="100000"/>
              <a:buNone/>
              <a:defRPr/>
            </a:pPr>
            <a:r>
              <a:rPr lang="pt-BR" sz="2100" dirty="0" smtClean="0">
                <a:solidFill>
                  <a:srgbClr val="0000CC"/>
                </a:solidFill>
                <a:latin typeface="Arial" charset="0"/>
                <a:ea typeface="Calibri"/>
                <a:cs typeface="Arial" charset="0"/>
              </a:rPr>
              <a:t>2Ts 2</a:t>
            </a:r>
            <a:r>
              <a:rPr lang="pt-BR" sz="2100" dirty="0">
                <a:solidFill>
                  <a:srgbClr val="0000CC"/>
                </a:solidFill>
                <a:latin typeface="Arial" charset="0"/>
                <a:ea typeface="Calibri"/>
                <a:cs typeface="Arial" charset="0"/>
              </a:rPr>
              <a:t>. 3 </a:t>
            </a:r>
            <a:r>
              <a:rPr lang="pt-BR" sz="2100" dirty="0" smtClean="0">
                <a:solidFill>
                  <a:srgbClr val="0000CC"/>
                </a:solidFill>
                <a:latin typeface="Arial" charset="0"/>
                <a:ea typeface="Calibri"/>
                <a:cs typeface="Arial" charset="0"/>
              </a:rPr>
              <a:t>Ninguém</a:t>
            </a:r>
            <a:r>
              <a:rPr lang="pt-BR" sz="2100" dirty="0">
                <a:solidFill>
                  <a:srgbClr val="0000CC"/>
                </a:solidFill>
                <a:latin typeface="Arial" charset="0"/>
                <a:ea typeface="Calibri"/>
                <a:cs typeface="Arial" charset="0"/>
              </a:rPr>
              <a:t>, de maneira alguma, vos engane, porque não será assim sem que antes venha a apostasia e se manifeste o homem do pecado, o filho da perdição</a:t>
            </a:r>
            <a:r>
              <a:rPr lang="pt-BR" sz="2100" dirty="0" smtClean="0">
                <a:solidFill>
                  <a:srgbClr val="0000CC"/>
                </a:solidFill>
                <a:latin typeface="Arial" charset="0"/>
                <a:ea typeface="Calibri"/>
                <a:cs typeface="Arial" charset="0"/>
              </a:rPr>
              <a:t>,   4  </a:t>
            </a:r>
            <a:r>
              <a:rPr lang="pt-BR" sz="2100" dirty="0">
                <a:solidFill>
                  <a:srgbClr val="0000CC"/>
                </a:solidFill>
                <a:latin typeface="Arial" charset="0"/>
                <a:ea typeface="Calibri"/>
                <a:cs typeface="Arial" charset="0"/>
              </a:rPr>
              <a:t>o qual se opõe e se levanta contra tudo o que se chama Deus ou se adora; de sorte que se assentará, como Deus, no templo de Deus, querendo parecer Deus</a:t>
            </a:r>
            <a:r>
              <a:rPr lang="pt-BR" sz="2100" dirty="0" smtClean="0">
                <a:solidFill>
                  <a:srgbClr val="0000CC"/>
                </a:solidFill>
                <a:latin typeface="Arial" charset="0"/>
                <a:ea typeface="Calibri"/>
                <a:cs typeface="Arial" charset="0"/>
              </a:rPr>
              <a:t>.</a:t>
            </a:r>
          </a:p>
        </p:txBody>
      </p:sp>
    </p:spTree>
    <p:extLst>
      <p:ext uri="{BB962C8B-B14F-4D97-AF65-F5344CB8AC3E}">
        <p14:creationId xmlns:p14="http://schemas.microsoft.com/office/powerpoint/2010/main" val="42753056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412776"/>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54107"/>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b="1" dirty="0">
                <a:solidFill>
                  <a:srgbClr val="993300"/>
                </a:solidFill>
                <a:latin typeface="Book Antiqua"/>
                <a:ea typeface="+mj-ea"/>
              </a:rPr>
              <a:t> </a:t>
            </a:r>
            <a:r>
              <a:rPr lang="pt-BR" sz="3000" b="1" dirty="0">
                <a:solidFill>
                  <a:srgbClr val="993300"/>
                </a:solidFill>
                <a:latin typeface="Book Antiqua"/>
                <a:ea typeface="+mj-ea"/>
              </a:rPr>
              <a:t>LIÇÃO 05:   SINAIS DA VINDA DE CRISTO</a:t>
            </a:r>
            <a:endParaRPr lang="pt-BR" sz="3000" b="1" dirty="0">
              <a:solidFill>
                <a:srgbClr val="993300"/>
              </a:solidFill>
              <a:latin typeface="Book Antiqua"/>
              <a:ea typeface="+mj-ea"/>
            </a:endParaRP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a:t>
            </a:r>
            <a:r>
              <a:rPr lang="pt-BR" sz="2300" b="1" dirty="0">
                <a:solidFill>
                  <a:srgbClr val="006600"/>
                </a:solidFill>
                <a:latin typeface="Arial" charset="0"/>
                <a:ea typeface="Calibri"/>
                <a:cs typeface="Arial" charset="0"/>
              </a:rPr>
              <a:t>II – PREDIÇÕES SOBRE ACONTECIMENTOS GERAIS</a:t>
            </a:r>
            <a:endParaRPr lang="pt-BR" sz="2400" b="1" dirty="0">
              <a:solidFill>
                <a:srgbClr val="006600"/>
              </a:solidFill>
              <a:latin typeface="Arial" charset="0"/>
              <a:ea typeface="Calibri"/>
              <a:cs typeface="Arial" charset="0"/>
            </a:endParaRPr>
          </a:p>
        </p:txBody>
      </p:sp>
      <p:sp>
        <p:nvSpPr>
          <p:cNvPr id="2" name="CaixaDeTexto 1"/>
          <p:cNvSpPr txBox="1"/>
          <p:nvPr/>
        </p:nvSpPr>
        <p:spPr>
          <a:xfrm>
            <a:off x="539551" y="1700808"/>
            <a:ext cx="7852071" cy="3293209"/>
          </a:xfrm>
          <a:prstGeom prst="rect">
            <a:avLst/>
          </a:prstGeom>
          <a:noFill/>
          <a:ln w="28575">
            <a:solidFill>
              <a:srgbClr val="C00000"/>
            </a:solidFill>
          </a:ln>
        </p:spPr>
        <p:txBody>
          <a:bodyPr wrap="square" rtlCol="0">
            <a:spAutoFit/>
          </a:bodyPr>
          <a:lstStyle/>
          <a:p>
            <a:pPr algn="just">
              <a:lnSpc>
                <a:spcPct val="100000"/>
              </a:lnSpc>
            </a:pPr>
            <a:r>
              <a:rPr lang="pt-BR" sz="2800" dirty="0" smtClean="0">
                <a:solidFill>
                  <a:schemeClr val="tx1"/>
                </a:solidFill>
                <a:latin typeface="Georgia"/>
                <a:ea typeface="Times New Roman"/>
                <a:cs typeface="Times New Roman"/>
              </a:rPr>
              <a:t>	3</a:t>
            </a:r>
            <a:r>
              <a:rPr lang="pt-BR" sz="2800" dirty="0">
                <a:solidFill>
                  <a:schemeClr val="tx1"/>
                </a:solidFill>
                <a:latin typeface="Georgia"/>
                <a:ea typeface="Times New Roman"/>
                <a:cs typeface="Times New Roman"/>
              </a:rPr>
              <a:t>. </a:t>
            </a:r>
            <a:r>
              <a:rPr lang="pt-BR" sz="2800" u="sng" dirty="0">
                <a:solidFill>
                  <a:schemeClr val="tx1"/>
                </a:solidFill>
                <a:latin typeface="Georgia"/>
                <a:ea typeface="Times New Roman"/>
                <a:cs typeface="Times New Roman"/>
              </a:rPr>
              <a:t>O testemunho de Cristo às </a:t>
            </a:r>
            <a:r>
              <a:rPr lang="pt-BR" sz="2800" u="sng" dirty="0" smtClean="0">
                <a:solidFill>
                  <a:schemeClr val="tx1"/>
                </a:solidFill>
                <a:latin typeface="Georgia"/>
                <a:ea typeface="Times New Roman"/>
                <a:cs typeface="Times New Roman"/>
              </a:rPr>
              <a:t>nações</a:t>
            </a:r>
            <a:r>
              <a:rPr lang="pt-BR" sz="2800" dirty="0" smtClean="0">
                <a:solidFill>
                  <a:schemeClr val="tx1"/>
                </a:solidFill>
                <a:latin typeface="Georgia"/>
                <a:ea typeface="Times New Roman"/>
                <a:cs typeface="Times New Roman"/>
              </a:rPr>
              <a:t> 	</a:t>
            </a:r>
          </a:p>
          <a:p>
            <a:pPr algn="just">
              <a:lnSpc>
                <a:spcPct val="100000"/>
              </a:lnSpc>
            </a:pPr>
            <a:r>
              <a:rPr lang="pt-BR" sz="2800" dirty="0">
                <a:solidFill>
                  <a:schemeClr val="tx1"/>
                </a:solidFill>
                <a:latin typeface="Georgia"/>
                <a:ea typeface="Times New Roman"/>
                <a:cs typeface="Times New Roman"/>
              </a:rPr>
              <a:t>	</a:t>
            </a:r>
            <a:r>
              <a:rPr lang="pt-BR" sz="2800" dirty="0" smtClean="0">
                <a:solidFill>
                  <a:schemeClr val="tx1"/>
                </a:solidFill>
                <a:latin typeface="Georgia"/>
                <a:ea typeface="Times New Roman"/>
                <a:cs typeface="Times New Roman"/>
              </a:rPr>
              <a:t>Apesar </a:t>
            </a:r>
            <a:r>
              <a:rPr lang="pt-BR" sz="2800" dirty="0">
                <a:solidFill>
                  <a:schemeClr val="tx1"/>
                </a:solidFill>
                <a:latin typeface="Georgia"/>
                <a:ea typeface="Times New Roman"/>
                <a:cs typeface="Times New Roman"/>
              </a:rPr>
              <a:t>das dificuldades externas e internas, é certo que a igreja </a:t>
            </a:r>
            <a:r>
              <a:rPr lang="pt-BR" sz="2800" dirty="0" smtClean="0">
                <a:solidFill>
                  <a:schemeClr val="tx1"/>
                </a:solidFill>
                <a:latin typeface="Georgia"/>
                <a:ea typeface="Times New Roman"/>
                <a:cs typeface="Times New Roman"/>
              </a:rPr>
              <a:t>subsistirá </a:t>
            </a:r>
            <a:r>
              <a:rPr lang="pt-BR" sz="2800" dirty="0">
                <a:solidFill>
                  <a:schemeClr val="tx1"/>
                </a:solidFill>
                <a:latin typeface="Georgia"/>
                <a:ea typeface="Times New Roman"/>
                <a:cs typeface="Times New Roman"/>
              </a:rPr>
              <a:t>em todo o tempo, até o fim, pois a ela </a:t>
            </a:r>
            <a:r>
              <a:rPr lang="pt-BR" sz="2800" dirty="0" smtClean="0">
                <a:solidFill>
                  <a:schemeClr val="tx1"/>
                </a:solidFill>
                <a:latin typeface="Georgia"/>
                <a:ea typeface="Times New Roman"/>
                <a:cs typeface="Times New Roman"/>
              </a:rPr>
              <a:t>é </a:t>
            </a:r>
            <a:r>
              <a:rPr lang="pt-BR" sz="2800" dirty="0">
                <a:solidFill>
                  <a:schemeClr val="tx1"/>
                </a:solidFill>
                <a:latin typeface="Georgia"/>
                <a:ea typeface="Times New Roman"/>
                <a:cs typeface="Times New Roman"/>
              </a:rPr>
              <a:t>confiada a obra de pregação do </a:t>
            </a:r>
            <a:r>
              <a:rPr lang="pt-BR" sz="2800" dirty="0" smtClean="0">
                <a:solidFill>
                  <a:schemeClr val="tx1"/>
                </a:solidFill>
                <a:latin typeface="Georgia"/>
                <a:ea typeface="Times New Roman"/>
                <a:cs typeface="Times New Roman"/>
              </a:rPr>
              <a:t>evangelho. </a:t>
            </a:r>
            <a:r>
              <a:rPr lang="pt-BR" sz="2800" dirty="0">
                <a:solidFill>
                  <a:schemeClr val="tx1"/>
                </a:solidFill>
                <a:latin typeface="Georgia"/>
                <a:ea typeface="Times New Roman"/>
                <a:cs typeface="Times New Roman"/>
              </a:rPr>
              <a:t>E, mesmo quando sob as circunstâncias mais aflitivas, os cristãos ainda poderiam glorificar a Deus pelo seu </a:t>
            </a:r>
            <a:r>
              <a:rPr lang="pt-BR" sz="2800" dirty="0" smtClean="0">
                <a:solidFill>
                  <a:schemeClr val="tx1"/>
                </a:solidFill>
                <a:latin typeface="Georgia"/>
                <a:ea typeface="Times New Roman"/>
                <a:cs typeface="Times New Roman"/>
              </a:rPr>
              <a:t>testemunho. </a:t>
            </a:r>
          </a:p>
          <a:p>
            <a:pPr algn="just">
              <a:lnSpc>
                <a:spcPct val="100000"/>
              </a:lnSpc>
            </a:pPr>
            <a:r>
              <a:rPr lang="pt-BR" sz="1200" dirty="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Mt</a:t>
            </a:r>
            <a:r>
              <a:rPr lang="pt-BR" sz="1200" dirty="0">
                <a:solidFill>
                  <a:srgbClr val="0000CC"/>
                </a:solidFill>
                <a:latin typeface="Georgia"/>
                <a:ea typeface="Times New Roman"/>
                <a:cs typeface="Times New Roman"/>
              </a:rPr>
              <a:t> 28.18-20; </a:t>
            </a:r>
            <a:r>
              <a:rPr lang="pt-BR" sz="1200" dirty="0" err="1">
                <a:solidFill>
                  <a:srgbClr val="0000CC"/>
                </a:solidFill>
                <a:latin typeface="Georgia"/>
                <a:ea typeface="Times New Roman"/>
                <a:cs typeface="Times New Roman"/>
              </a:rPr>
              <a:t>Ap</a:t>
            </a:r>
            <a:r>
              <a:rPr lang="pt-BR" sz="1200" dirty="0">
                <a:solidFill>
                  <a:srgbClr val="0000CC"/>
                </a:solidFill>
                <a:latin typeface="Georgia"/>
                <a:ea typeface="Times New Roman"/>
                <a:cs typeface="Times New Roman"/>
              </a:rPr>
              <a:t> 6.11; 7.3</a:t>
            </a:r>
            <a:r>
              <a:rPr lang="pt-BR" sz="1200" dirty="0">
                <a:solidFill>
                  <a:schemeClr val="tx1"/>
                </a:solidFill>
                <a:latin typeface="Georgia"/>
                <a:ea typeface="Times New Roman"/>
                <a:cs typeface="Times New Roman"/>
              </a:rPr>
              <a:t>)</a:t>
            </a:r>
            <a:endParaRPr lang="pt-BR" sz="12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2907382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12068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250" dirty="0" err="1">
                <a:solidFill>
                  <a:srgbClr val="0000CC"/>
                </a:solidFill>
                <a:latin typeface="Arial" charset="0"/>
                <a:ea typeface="Calibri"/>
                <a:cs typeface="Arial" charset="0"/>
              </a:rPr>
              <a:t>Mt</a:t>
            </a:r>
            <a:r>
              <a:rPr lang="pt-BR" sz="2250" dirty="0">
                <a:solidFill>
                  <a:srgbClr val="0000CC"/>
                </a:solidFill>
                <a:latin typeface="Arial" charset="0"/>
                <a:ea typeface="Calibri"/>
                <a:cs typeface="Arial" charset="0"/>
              </a:rPr>
              <a:t> </a:t>
            </a:r>
            <a:r>
              <a:rPr lang="pt-BR" sz="2250" dirty="0" smtClean="0">
                <a:solidFill>
                  <a:srgbClr val="0000CC"/>
                </a:solidFill>
                <a:latin typeface="Arial" charset="0"/>
                <a:ea typeface="Calibri"/>
                <a:cs typeface="Arial" charset="0"/>
              </a:rPr>
              <a:t>28</a:t>
            </a:r>
            <a:r>
              <a:rPr lang="pt-BR" sz="2250" dirty="0">
                <a:solidFill>
                  <a:srgbClr val="0000CC"/>
                </a:solidFill>
                <a:latin typeface="Arial" charset="0"/>
                <a:ea typeface="Calibri"/>
                <a:cs typeface="Arial" charset="0"/>
              </a:rPr>
              <a:t>. 18  E, chegando-se Jesus, falou-lhes, dizendo: É-me dado todo o poder no céu e na terra</a:t>
            </a:r>
            <a:r>
              <a:rPr lang="pt-BR" sz="2250" dirty="0" smtClean="0">
                <a:solidFill>
                  <a:srgbClr val="0000CC"/>
                </a:solidFill>
                <a:latin typeface="Arial" charset="0"/>
                <a:ea typeface="Calibri"/>
                <a:cs typeface="Arial" charset="0"/>
              </a:rPr>
              <a:t>.   19  </a:t>
            </a:r>
            <a:r>
              <a:rPr lang="pt-BR" sz="2250" dirty="0">
                <a:solidFill>
                  <a:srgbClr val="0000CC"/>
                </a:solidFill>
                <a:latin typeface="Arial" charset="0"/>
                <a:ea typeface="Calibri"/>
                <a:cs typeface="Arial" charset="0"/>
              </a:rPr>
              <a:t>Portanto, ide, ensinai todas as nações, batizando-as em nome do Pai, e do Filho, e do Espírito Santo</a:t>
            </a:r>
            <a:r>
              <a:rPr lang="pt-BR" sz="2250" dirty="0" smtClean="0">
                <a:solidFill>
                  <a:srgbClr val="0000CC"/>
                </a:solidFill>
                <a:latin typeface="Arial" charset="0"/>
                <a:ea typeface="Calibri"/>
                <a:cs typeface="Arial" charset="0"/>
              </a:rPr>
              <a:t>;   20 ensinando-as </a:t>
            </a:r>
            <a:r>
              <a:rPr lang="pt-BR" sz="2250" dirty="0">
                <a:solidFill>
                  <a:srgbClr val="0000CC"/>
                </a:solidFill>
                <a:latin typeface="Arial" charset="0"/>
                <a:ea typeface="Calibri"/>
                <a:cs typeface="Arial" charset="0"/>
              </a:rPr>
              <a:t>a guardar todas as coisas que eu vos tenho mandado; e eis que eu estou convosco todos os dias, até à consumação dos séculos. Amém!</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Arial" charset="0"/>
                <a:ea typeface="Calibri"/>
                <a:cs typeface="Arial" charset="0"/>
              </a:rPr>
              <a:t>Ap</a:t>
            </a:r>
            <a:r>
              <a:rPr lang="pt-BR" sz="2400" dirty="0" smtClean="0">
                <a:solidFill>
                  <a:srgbClr val="9900CC"/>
                </a:solidFill>
                <a:latin typeface="Arial" charset="0"/>
                <a:ea typeface="Calibri"/>
                <a:cs typeface="Arial" charset="0"/>
              </a:rPr>
              <a:t> 6</a:t>
            </a:r>
            <a:r>
              <a:rPr lang="pt-BR" sz="2400" dirty="0">
                <a:solidFill>
                  <a:srgbClr val="9900CC"/>
                </a:solidFill>
                <a:latin typeface="Arial" charset="0"/>
                <a:ea typeface="Calibri"/>
                <a:cs typeface="Arial" charset="0"/>
              </a:rPr>
              <a:t>. 11  E a cada um foi dada uma comprida veste branca e foi-lhes dito que repousassem ainda um pouco de tempo, até que também se completasse o número de seus </a:t>
            </a:r>
            <a:r>
              <a:rPr lang="pt-BR" sz="2400" dirty="0" err="1">
                <a:solidFill>
                  <a:srgbClr val="9900CC"/>
                </a:solidFill>
                <a:latin typeface="Arial" charset="0"/>
                <a:ea typeface="Calibri"/>
                <a:cs typeface="Arial" charset="0"/>
              </a:rPr>
              <a:t>conservos</a:t>
            </a:r>
            <a:r>
              <a:rPr lang="pt-BR" sz="2400" dirty="0">
                <a:solidFill>
                  <a:srgbClr val="9900CC"/>
                </a:solidFill>
                <a:latin typeface="Arial" charset="0"/>
                <a:ea typeface="Calibri"/>
                <a:cs typeface="Arial" charset="0"/>
              </a:rPr>
              <a:t> e seus irmãos que haviam de ser mortos como eles foram.</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0000CC"/>
                </a:solidFill>
                <a:latin typeface="Arial" charset="0"/>
                <a:ea typeface="Calibri"/>
                <a:cs typeface="Arial" charset="0"/>
              </a:rPr>
              <a:t>Ap</a:t>
            </a:r>
            <a:r>
              <a:rPr lang="pt-BR" sz="2400" dirty="0" smtClean="0">
                <a:solidFill>
                  <a:srgbClr val="0000CC"/>
                </a:solidFill>
                <a:latin typeface="Arial" charset="0"/>
                <a:ea typeface="Calibri"/>
                <a:cs typeface="Arial" charset="0"/>
              </a:rPr>
              <a:t> 7</a:t>
            </a:r>
            <a:r>
              <a:rPr lang="pt-BR" sz="2400" dirty="0">
                <a:solidFill>
                  <a:srgbClr val="0000CC"/>
                </a:solidFill>
                <a:latin typeface="Arial" charset="0"/>
                <a:ea typeface="Calibri"/>
                <a:cs typeface="Arial" charset="0"/>
              </a:rPr>
              <a:t>. 3  dizendo: Não danifiqueis a terra, nem o mar, nem as árvores, até que hajamos assinalado na testa os servos do nosso Deus</a:t>
            </a:r>
            <a:r>
              <a:rPr lang="pt-BR" sz="2400" dirty="0" smtClean="0">
                <a:solidFill>
                  <a:srgbClr val="0000CC"/>
                </a:solidFill>
                <a:latin typeface="Arial" charset="0"/>
                <a:ea typeface="Calibri"/>
                <a:cs typeface="Arial" charset="0"/>
              </a:rPr>
              <a:t>.</a:t>
            </a:r>
          </a:p>
        </p:txBody>
      </p:sp>
    </p:spTree>
    <p:extLst>
      <p:ext uri="{BB962C8B-B14F-4D97-AF65-F5344CB8AC3E}">
        <p14:creationId xmlns:p14="http://schemas.microsoft.com/office/powerpoint/2010/main" val="39200980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endParaRPr lang="pt-BR" sz="28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smtClean="0">
                <a:solidFill>
                  <a:schemeClr val="tx1"/>
                </a:solidFill>
                <a:latin typeface="Arial" charset="0"/>
                <a:ea typeface="Calibri"/>
                <a:cs typeface="Arial" charset="0"/>
              </a:rPr>
              <a:t>I </a:t>
            </a:r>
            <a:r>
              <a:rPr lang="pt-BR" sz="2700" dirty="0">
                <a:solidFill>
                  <a:schemeClr val="tx1"/>
                </a:solidFill>
                <a:latin typeface="Arial" charset="0"/>
                <a:ea typeface="Calibri"/>
                <a:cs typeface="Arial" charset="0"/>
              </a:rPr>
              <a:t>– PREDIÇÕES SOBRE FALSOS SINAIS </a:t>
            </a:r>
            <a:endParaRPr lang="pt-BR" sz="27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	</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24.4-8</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PREDIÇÕES SOBRE </a:t>
            </a:r>
            <a:r>
              <a:rPr lang="pt-BR" sz="2600"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GERAIS</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24.9-14</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FF0000"/>
                </a:solidFill>
                <a:latin typeface="Arial" charset="0"/>
                <a:ea typeface="Calibri"/>
                <a:cs typeface="Arial" charset="0"/>
              </a:rPr>
              <a:t>III – PREDIÇÕES SOBRE </a:t>
            </a:r>
            <a:r>
              <a:rPr lang="pt-BR" sz="2800" dirty="0" smtClean="0">
                <a:solidFill>
                  <a:srgbClr val="FF0000"/>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FF0000"/>
                </a:solidFill>
                <a:latin typeface="Arial" charset="0"/>
                <a:ea typeface="Calibri"/>
                <a:cs typeface="Arial" charset="0"/>
              </a:rPr>
              <a:t>	</a:t>
            </a:r>
            <a:r>
              <a:rPr lang="pt-BR" sz="2800" dirty="0" smtClean="0">
                <a:solidFill>
                  <a:srgbClr val="FF0000"/>
                </a:solidFill>
                <a:latin typeface="Arial" charset="0"/>
                <a:ea typeface="Calibri"/>
                <a:cs typeface="Arial" charset="0"/>
              </a:rPr>
              <a:t>	PARTICULARES </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24.15-22, 32-35)</a:t>
            </a:r>
            <a:endParaRPr lang="pt-BR" dirty="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05:   SINAIS DA VINDA DE CRISTO</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31266365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PREDIÇÕES SOBRE </a:t>
            </a:r>
            <a:r>
              <a:rPr lang="pt-BR" sz="2200" b="1" dirty="0" smtClean="0">
                <a:solidFill>
                  <a:srgbClr val="006600"/>
                </a:solidFill>
                <a:latin typeface="Book Antiqua"/>
                <a:ea typeface="+mj-ea"/>
              </a:rPr>
              <a:t>ACONTECIMENTOS PARTICULARES </a:t>
            </a:r>
            <a:endParaRPr lang="pt-BR" sz="2200" b="1" dirty="0">
              <a:solidFill>
                <a:srgbClr val="006600"/>
              </a:solidFill>
              <a:latin typeface="Book Antiqua"/>
              <a:ea typeface="+mj-ea"/>
            </a:endParaRPr>
          </a:p>
        </p:txBody>
      </p:sp>
      <p:sp>
        <p:nvSpPr>
          <p:cNvPr id="2" name="CaixaDeTexto 1"/>
          <p:cNvSpPr txBox="1"/>
          <p:nvPr/>
        </p:nvSpPr>
        <p:spPr>
          <a:xfrm>
            <a:off x="356772" y="1412776"/>
            <a:ext cx="8136904" cy="4401205"/>
          </a:xfrm>
          <a:prstGeom prst="rect">
            <a:avLst/>
          </a:prstGeom>
          <a:noFill/>
          <a:ln w="28575">
            <a:solidFill>
              <a:srgbClr val="C00000"/>
            </a:solidFill>
          </a:ln>
        </p:spPr>
        <p:txBody>
          <a:bodyPr wrap="square" rtlCol="0">
            <a:spAutoFit/>
          </a:bodyPr>
          <a:lstStyle/>
          <a:p>
            <a:pPr algn="just">
              <a:lnSpc>
                <a:spcPct val="100000"/>
              </a:lnSpc>
            </a:pPr>
            <a:r>
              <a:rPr lang="pt-BR" sz="22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a:solidFill>
                  <a:schemeClr val="tx1"/>
                </a:solidFill>
                <a:latin typeface="Georgia"/>
                <a:ea typeface="Times New Roman"/>
                <a:cs typeface="Times New Roman"/>
              </a:rPr>
              <a:t>Em </a:t>
            </a:r>
            <a:r>
              <a:rPr lang="pt-BR" sz="2800" dirty="0">
                <a:solidFill>
                  <a:schemeClr val="tx1"/>
                </a:solidFill>
                <a:latin typeface="Georgia"/>
                <a:ea typeface="Times New Roman"/>
                <a:cs typeface="Times New Roman"/>
              </a:rPr>
              <a:t>resposta à pergunta dos discípulos, Jesus também fala sobre “</a:t>
            </a:r>
            <a:r>
              <a:rPr lang="pt-BR" sz="2800" dirty="0">
                <a:solidFill>
                  <a:srgbClr val="0000CC"/>
                </a:solidFill>
                <a:latin typeface="Georgia"/>
                <a:ea typeface="Times New Roman"/>
                <a:cs typeface="Times New Roman"/>
              </a:rPr>
              <a:t>quando serão essas coisas</a:t>
            </a:r>
            <a:r>
              <a:rPr lang="pt-BR" sz="2800" dirty="0">
                <a:solidFill>
                  <a:schemeClr val="tx1"/>
                </a:solidFill>
                <a:latin typeface="Georgia"/>
                <a:ea typeface="Times New Roman"/>
                <a:cs typeface="Times New Roman"/>
              </a:rPr>
              <a:t>” – no caso, a destruição do Templo e da cidade de Jerusalém. </a:t>
            </a:r>
            <a:r>
              <a:rPr lang="pt-BR" sz="2800" dirty="0">
                <a:solidFill>
                  <a:schemeClr val="tx1"/>
                </a:solidFill>
                <a:latin typeface="Georgia"/>
                <a:ea typeface="Times New Roman"/>
                <a:cs typeface="Times New Roman"/>
              </a:rPr>
              <a:t>Isto já havia sido predito por </a:t>
            </a:r>
            <a:r>
              <a:rPr lang="pt-BR" sz="2800" dirty="0" smtClean="0">
                <a:solidFill>
                  <a:schemeClr val="tx1"/>
                </a:solidFill>
                <a:latin typeface="Georgia"/>
                <a:ea typeface="Times New Roman"/>
                <a:cs typeface="Times New Roman"/>
              </a:rPr>
              <a:t>Daniel, </a:t>
            </a:r>
            <a:r>
              <a:rPr lang="pt-BR" sz="2800" dirty="0">
                <a:solidFill>
                  <a:schemeClr val="tx1"/>
                </a:solidFill>
                <a:latin typeface="Georgia"/>
                <a:ea typeface="Times New Roman"/>
                <a:cs typeface="Times New Roman"/>
              </a:rPr>
              <a:t>e em outras ocasiões pelo próprio </a:t>
            </a:r>
            <a:r>
              <a:rPr lang="pt-BR" sz="2800" dirty="0" smtClean="0">
                <a:solidFill>
                  <a:schemeClr val="tx1"/>
                </a:solidFill>
                <a:latin typeface="Georgia"/>
                <a:ea typeface="Times New Roman"/>
                <a:cs typeface="Times New Roman"/>
              </a:rPr>
              <a:t>Senhor. </a:t>
            </a:r>
            <a:r>
              <a:rPr lang="pt-BR" sz="2800" dirty="0">
                <a:solidFill>
                  <a:schemeClr val="tx1"/>
                </a:solidFill>
                <a:latin typeface="Georgia"/>
                <a:ea typeface="Times New Roman"/>
                <a:cs typeface="Times New Roman"/>
              </a:rPr>
              <a:t>Em complemento à palavra falada a </a:t>
            </a:r>
            <a:r>
              <a:rPr lang="pt-BR" sz="2800" dirty="0" smtClean="0">
                <a:solidFill>
                  <a:schemeClr val="tx1"/>
                </a:solidFill>
                <a:latin typeface="Georgia"/>
                <a:ea typeface="Times New Roman"/>
                <a:cs typeface="Times New Roman"/>
              </a:rPr>
              <a:t>princípio, </a:t>
            </a:r>
            <a:r>
              <a:rPr lang="pt-BR" sz="2800" dirty="0">
                <a:solidFill>
                  <a:schemeClr val="tx1"/>
                </a:solidFill>
                <a:latin typeface="Georgia"/>
                <a:ea typeface="Times New Roman"/>
                <a:cs typeface="Times New Roman"/>
              </a:rPr>
              <a:t>Jesus orienta Seus discípulos para que, quando a destruição do Templo pusesse fim a todo o sistema de adoração mosaico, eles não se escandalizassem, como os demais </a:t>
            </a:r>
            <a:r>
              <a:rPr lang="pt-BR" sz="2800" dirty="0" smtClean="0">
                <a:solidFill>
                  <a:schemeClr val="tx1"/>
                </a:solidFill>
                <a:latin typeface="Georgia"/>
                <a:ea typeface="Times New Roman"/>
                <a:cs typeface="Times New Roman"/>
              </a:rPr>
              <a:t>judeus. </a:t>
            </a:r>
            <a:r>
              <a:rPr lang="pt-BR" sz="1200" dirty="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Dn</a:t>
            </a:r>
            <a:r>
              <a:rPr lang="pt-BR" sz="1200" dirty="0">
                <a:solidFill>
                  <a:srgbClr val="0000CC"/>
                </a:solidFill>
                <a:latin typeface="Georgia"/>
                <a:ea typeface="Times New Roman"/>
                <a:cs typeface="Times New Roman"/>
              </a:rPr>
              <a:t> 9.26; </a:t>
            </a:r>
            <a:r>
              <a:rPr lang="pt-BR" sz="1200" dirty="0" err="1">
                <a:solidFill>
                  <a:srgbClr val="0000CC"/>
                </a:solidFill>
                <a:latin typeface="Georgia"/>
                <a:ea typeface="Times New Roman"/>
                <a:cs typeface="Times New Roman"/>
              </a:rPr>
              <a:t>Mt</a:t>
            </a:r>
            <a:r>
              <a:rPr lang="pt-BR" sz="1200" dirty="0">
                <a:solidFill>
                  <a:srgbClr val="0000CC"/>
                </a:solidFill>
                <a:latin typeface="Georgia"/>
                <a:ea typeface="Times New Roman"/>
                <a:cs typeface="Times New Roman"/>
              </a:rPr>
              <a:t> 23.34-36</a:t>
            </a:r>
            <a:r>
              <a:rPr lang="pt-BR" sz="1200" dirty="0">
                <a:solidFill>
                  <a:schemeClr val="tx1"/>
                </a:solidFill>
                <a:latin typeface="Georgia"/>
                <a:ea typeface="Times New Roman"/>
                <a:cs typeface="Times New Roman"/>
              </a:rPr>
              <a:t>)</a:t>
            </a:r>
            <a:endParaRPr lang="pt-BR" sz="12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2688293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0" y="3356992"/>
            <a:ext cx="8856663" cy="1728738"/>
          </a:xfrm>
        </p:spPr>
        <p:txBody>
          <a:bodyPr/>
          <a:lstStyle/>
          <a:p>
            <a:pPr algn="ctr"/>
            <a:r>
              <a:rPr lang="pt-BR" sz="4000" b="1" dirty="0" smtClean="0">
                <a:solidFill>
                  <a:srgbClr val="993300"/>
                </a:solidFill>
              </a:rPr>
              <a:t>  </a:t>
            </a:r>
            <a:r>
              <a:rPr lang="pt-BR" sz="4000" b="1" dirty="0">
                <a:solidFill>
                  <a:srgbClr val="993300"/>
                </a:solidFill>
              </a:rPr>
              <a:t>LIÇÃO 05:   SINAIS DA VINDA </a:t>
            </a:r>
            <a:r>
              <a:rPr lang="pt-BR" sz="4000" b="1" dirty="0" smtClean="0">
                <a:solidFill>
                  <a:srgbClr val="993300"/>
                </a:solidFill>
              </a:rPr>
              <a:t>		DE </a:t>
            </a:r>
            <a:r>
              <a:rPr lang="pt-BR" sz="4000" b="1" dirty="0">
                <a:solidFill>
                  <a:srgbClr val="993300"/>
                </a:solidFill>
              </a:rPr>
              <a:t>CRISTO</a:t>
            </a:r>
            <a:endParaRPr lang="pt-BR" sz="4000" b="1" dirty="0" smtClean="0">
              <a:solidFill>
                <a:srgbClr val="993300"/>
              </a:solidFill>
            </a:endParaRPr>
          </a:p>
        </p:txBody>
      </p:sp>
      <p:sp>
        <p:nvSpPr>
          <p:cNvPr id="11267" name="Título 2"/>
          <p:cNvSpPr>
            <a:spLocks noGrp="1"/>
          </p:cNvSpPr>
          <p:nvPr>
            <p:ph type="title"/>
          </p:nvPr>
        </p:nvSpPr>
        <p:spPr/>
        <p:txBody>
          <a:bodyPr/>
          <a:lstStyle/>
          <a:p>
            <a:pPr lvl="0" defTabSz="449263" eaLnBrk="1" hangingPunct="1">
              <a:lnSpc>
                <a:spcPct val="93000"/>
              </a:lnSpc>
            </a:pPr>
            <a:r>
              <a:rPr lang="en-GB" sz="4000" dirty="0">
                <a:solidFill>
                  <a:srgbClr val="CC3399"/>
                </a:solidFill>
                <a:latin typeface="Arial" charset="0"/>
                <a:cs typeface="Arial" charset="0"/>
              </a:rPr>
              <a:t>ESCATOLOGIA</a:t>
            </a:r>
            <a:br>
              <a:rPr lang="en-GB" sz="4000" dirty="0">
                <a:solidFill>
                  <a:srgbClr val="CC3399"/>
                </a:solidFill>
                <a:latin typeface="Arial" charset="0"/>
                <a:cs typeface="Arial" charset="0"/>
              </a:rPr>
            </a:br>
            <a:r>
              <a:rPr lang="en-GB" sz="3600" dirty="0">
                <a:solidFill>
                  <a:srgbClr val="006600"/>
                </a:solidFill>
                <a:latin typeface="Arial" charset="0"/>
                <a:cs typeface="Arial" charset="0"/>
              </a:rPr>
              <a:t>2° TRIMESTRE DE 2018</a:t>
            </a:r>
            <a:endParaRPr lang="en-GB" sz="4400" dirty="0">
              <a:solidFill>
                <a:srgbClr val="006600"/>
              </a:solidFill>
              <a:latin typeface="Arial" charset="0"/>
              <a:cs typeface="Arial" charset="0"/>
            </a:endParaRPr>
          </a:p>
        </p:txBody>
      </p:sp>
    </p:spTree>
    <p:extLst>
      <p:ext uri="{BB962C8B-B14F-4D97-AF65-F5344CB8AC3E}">
        <p14:creationId xmlns:p14="http://schemas.microsoft.com/office/powerpoint/2010/main" val="42549450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620688"/>
            <a:ext cx="8352928" cy="5976664"/>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400" dirty="0" err="1">
                <a:solidFill>
                  <a:srgbClr val="000099"/>
                </a:solidFill>
                <a:latin typeface="Arial" charset="0"/>
                <a:ea typeface="Calibri"/>
                <a:cs typeface="Arial" charset="0"/>
              </a:rPr>
              <a:t>Dn</a:t>
            </a:r>
            <a:r>
              <a:rPr lang="pt-BR" sz="2400" dirty="0">
                <a:solidFill>
                  <a:srgbClr val="000099"/>
                </a:solidFill>
                <a:latin typeface="Arial" charset="0"/>
                <a:ea typeface="Calibri"/>
                <a:cs typeface="Arial" charset="0"/>
              </a:rPr>
              <a:t> </a:t>
            </a:r>
            <a:r>
              <a:rPr lang="pt-BR" sz="2400" dirty="0" smtClean="0">
                <a:solidFill>
                  <a:srgbClr val="000099"/>
                </a:solidFill>
                <a:latin typeface="Arial" charset="0"/>
                <a:ea typeface="Calibri"/>
                <a:cs typeface="Arial" charset="0"/>
              </a:rPr>
              <a:t>9</a:t>
            </a:r>
            <a:r>
              <a:rPr lang="pt-BR" sz="2400" dirty="0">
                <a:solidFill>
                  <a:srgbClr val="000099"/>
                </a:solidFill>
                <a:latin typeface="Arial" charset="0"/>
                <a:ea typeface="Calibri"/>
                <a:cs typeface="Arial" charset="0"/>
              </a:rPr>
              <a:t>. 26  E, depois das sessenta e duas semanas, será tirado o Messias e não será mais; e o povo do príncipe, que há de vir, destruirá a cidade e o santuário, e o seu fim será com uma inundação; e até ao fim haverá guerra; estão determinadas assolações.</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Arial" charset="0"/>
                <a:ea typeface="Calibri"/>
                <a:cs typeface="Arial" charset="0"/>
              </a:rPr>
              <a:t>Mt</a:t>
            </a:r>
            <a:r>
              <a:rPr lang="pt-BR" sz="2400" dirty="0" smtClean="0">
                <a:solidFill>
                  <a:srgbClr val="9900CC"/>
                </a:solidFill>
                <a:latin typeface="Arial" charset="0"/>
                <a:ea typeface="Calibri"/>
                <a:cs typeface="Arial" charset="0"/>
              </a:rPr>
              <a:t> 23</a:t>
            </a:r>
            <a:r>
              <a:rPr lang="pt-BR" sz="2400" dirty="0">
                <a:solidFill>
                  <a:srgbClr val="9900CC"/>
                </a:solidFill>
                <a:latin typeface="Arial" charset="0"/>
                <a:ea typeface="Calibri"/>
                <a:cs typeface="Arial" charset="0"/>
              </a:rPr>
              <a:t>. </a:t>
            </a:r>
            <a:r>
              <a:rPr lang="pt-BR" sz="2400" dirty="0" smtClean="0">
                <a:solidFill>
                  <a:srgbClr val="9900CC"/>
                </a:solidFill>
                <a:latin typeface="Arial" charset="0"/>
                <a:ea typeface="Calibri"/>
                <a:cs typeface="Arial" charset="0"/>
              </a:rPr>
              <a:t>34  </a:t>
            </a:r>
            <a:r>
              <a:rPr lang="pt-BR" sz="2400" dirty="0">
                <a:solidFill>
                  <a:srgbClr val="9900CC"/>
                </a:solidFill>
                <a:latin typeface="Arial" charset="0"/>
                <a:ea typeface="Calibri"/>
                <a:cs typeface="Arial" charset="0"/>
              </a:rPr>
              <a:t>Portanto, eis que eu vos envio profetas, sábios e escribas; e a uns deles matareis e crucificareis; e a outros deles açoitareis nas vossas sinagogas e os perseguireis de cidade em cidade</a:t>
            </a:r>
            <a:r>
              <a:rPr lang="pt-BR" sz="2400" dirty="0" smtClean="0">
                <a:solidFill>
                  <a:srgbClr val="9900CC"/>
                </a:solidFill>
                <a:latin typeface="Arial" charset="0"/>
                <a:ea typeface="Calibri"/>
                <a:cs typeface="Arial" charset="0"/>
              </a:rPr>
              <a:t>,   35  </a:t>
            </a:r>
            <a:r>
              <a:rPr lang="pt-BR" sz="2400" dirty="0">
                <a:solidFill>
                  <a:srgbClr val="9900CC"/>
                </a:solidFill>
                <a:latin typeface="Arial" charset="0"/>
                <a:ea typeface="Calibri"/>
                <a:cs typeface="Arial" charset="0"/>
              </a:rPr>
              <a:t>para que sobre vós caia todo o sangue justo, que foi derramado sobre a terra, desde o sangue de Abel, o justo, até ao sangue de Zacarias, filho de </a:t>
            </a:r>
            <a:r>
              <a:rPr lang="pt-BR" sz="2400" dirty="0" err="1">
                <a:solidFill>
                  <a:srgbClr val="9900CC"/>
                </a:solidFill>
                <a:latin typeface="Arial" charset="0"/>
                <a:ea typeface="Calibri"/>
                <a:cs typeface="Arial" charset="0"/>
              </a:rPr>
              <a:t>Baraquias</a:t>
            </a:r>
            <a:r>
              <a:rPr lang="pt-BR" sz="2400" dirty="0">
                <a:solidFill>
                  <a:srgbClr val="9900CC"/>
                </a:solidFill>
                <a:latin typeface="Arial" charset="0"/>
                <a:ea typeface="Calibri"/>
                <a:cs typeface="Arial" charset="0"/>
              </a:rPr>
              <a:t>, que matastes entre o santuário e o altar</a:t>
            </a:r>
            <a:r>
              <a:rPr lang="pt-BR" sz="2400" dirty="0" smtClean="0">
                <a:solidFill>
                  <a:srgbClr val="9900CC"/>
                </a:solidFill>
                <a:latin typeface="Arial" charset="0"/>
                <a:ea typeface="Calibri"/>
                <a:cs typeface="Arial" charset="0"/>
              </a:rPr>
              <a:t>.   36  </a:t>
            </a:r>
            <a:r>
              <a:rPr lang="pt-BR" sz="2400" dirty="0">
                <a:solidFill>
                  <a:srgbClr val="9900CC"/>
                </a:solidFill>
                <a:latin typeface="Arial" charset="0"/>
                <a:ea typeface="Calibri"/>
                <a:cs typeface="Arial" charset="0"/>
              </a:rPr>
              <a:t>Em verdade vos digo que todas essas coisas hão de vir sobre esta geração</a:t>
            </a:r>
            <a:r>
              <a:rPr lang="pt-BR" sz="2400" dirty="0" smtClean="0">
                <a:solidFill>
                  <a:srgbClr val="9900CC"/>
                </a:solidFill>
                <a:latin typeface="Arial" charset="0"/>
                <a:ea typeface="Calibri"/>
                <a:cs typeface="Arial" charset="0"/>
              </a:rPr>
              <a:t>.</a:t>
            </a:r>
            <a:endParaRPr lang="pt-BR" sz="24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6945199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84764" y="548680"/>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PREDIÇÕES SOBRE ACONTECIMENTOS PARTICULARES </a:t>
            </a:r>
            <a:endParaRPr lang="pt-BR" sz="2200" b="1" dirty="0">
              <a:solidFill>
                <a:srgbClr val="006600"/>
              </a:solidFill>
              <a:latin typeface="Book Antiqua"/>
              <a:ea typeface="+mj-ea"/>
            </a:endParaRPr>
          </a:p>
        </p:txBody>
      </p:sp>
      <p:sp>
        <p:nvSpPr>
          <p:cNvPr id="2" name="CaixaDeTexto 1"/>
          <p:cNvSpPr txBox="1"/>
          <p:nvPr/>
        </p:nvSpPr>
        <p:spPr>
          <a:xfrm>
            <a:off x="449667" y="2276872"/>
            <a:ext cx="8136904" cy="3539430"/>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u="sng"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1</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Orientações para a fuga da </a:t>
            </a:r>
            <a:r>
              <a:rPr lang="pt-BR" sz="2800" u="sng"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cidade</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sinal claro de que a destruição da cidade havia chegado seria a aproximação das legiões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romanas;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ao invés de manda-los ficar e resistir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inimigo – como muitos judeus fizeram – Jesus aconselha os discípulos a abandonarem Jerusalém, e a região da Judéia, o mais rápido possível.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Lc</a:t>
            </a:r>
            <a:r>
              <a:rPr lang="pt-BR" sz="1200" dirty="0">
                <a:solidFill>
                  <a:srgbClr val="0000CC"/>
                </a:solidFill>
                <a:latin typeface="Arial" pitchFamily="34" charset="0"/>
                <a:ea typeface="Times New Roman"/>
                <a:cs typeface="Arial" pitchFamily="34" charset="0"/>
              </a:rPr>
              <a:t> 21.20-22</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280639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124744"/>
            <a:ext cx="8352928" cy="4824536"/>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800" dirty="0" err="1">
                <a:solidFill>
                  <a:srgbClr val="0000CC"/>
                </a:solidFill>
                <a:latin typeface="Arial" charset="0"/>
                <a:ea typeface="Calibri"/>
                <a:cs typeface="Arial" charset="0"/>
              </a:rPr>
              <a:t>Lc</a:t>
            </a:r>
            <a:r>
              <a:rPr lang="pt-BR" sz="2800" dirty="0">
                <a:solidFill>
                  <a:srgbClr val="0000CC"/>
                </a:solidFill>
                <a:latin typeface="Arial" charset="0"/>
                <a:ea typeface="Calibri"/>
                <a:cs typeface="Arial" charset="0"/>
              </a:rPr>
              <a:t> 21. 20 </a:t>
            </a:r>
            <a:r>
              <a:rPr lang="pt-BR" sz="2800" dirty="0" smtClean="0">
                <a:solidFill>
                  <a:srgbClr val="0000CC"/>
                </a:solidFill>
                <a:latin typeface="Arial" charset="0"/>
                <a:ea typeface="Calibri"/>
                <a:cs typeface="Arial" charset="0"/>
              </a:rPr>
              <a:t> </a:t>
            </a:r>
            <a:r>
              <a:rPr lang="pt-BR" sz="2800" dirty="0">
                <a:solidFill>
                  <a:srgbClr val="0000CC"/>
                </a:solidFill>
                <a:latin typeface="Arial" charset="0"/>
                <a:ea typeface="Calibri"/>
                <a:cs typeface="Arial" charset="0"/>
              </a:rPr>
              <a:t>Mas, quando virdes Jerusalém cercada de exércitos, sabei, então, que é chegada a sua desolação.</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0000CC"/>
                </a:solidFill>
                <a:latin typeface="Arial" charset="0"/>
                <a:ea typeface="Calibri"/>
                <a:cs typeface="Arial" charset="0"/>
              </a:rPr>
              <a:t>21  Então, os que estiverem na Judéia, que fujam para os montes; os que estiverem no meio da cidade, que saiam; e, os que estiverem nos campos, que não entrem nela.</a:t>
            </a:r>
          </a:p>
          <a:p>
            <a:pPr marL="0" lvl="0" indent="0" defTabSz="449263" eaLnBrk="1" hangingPunct="1">
              <a:lnSpc>
                <a:spcPct val="115000"/>
              </a:lnSpc>
              <a:spcBef>
                <a:spcPts val="600"/>
              </a:spcBef>
              <a:spcAft>
                <a:spcPts val="0"/>
              </a:spcAft>
              <a:buClr>
                <a:srgbClr val="FFFFFF"/>
              </a:buClr>
              <a:buSzPct val="100000"/>
              <a:buNone/>
              <a:defRPr/>
            </a:pPr>
            <a:r>
              <a:rPr lang="pt-BR" sz="2800" dirty="0">
                <a:solidFill>
                  <a:srgbClr val="0000CC"/>
                </a:solidFill>
                <a:latin typeface="Arial" charset="0"/>
                <a:ea typeface="Calibri"/>
                <a:cs typeface="Arial" charset="0"/>
              </a:rPr>
              <a:t>22  Porque dias de vingança são estes, para que se cumpram todas as coisas que estão escritas.</a:t>
            </a:r>
            <a:endParaRPr lang="pt-BR" sz="2800" dirty="0">
              <a:solidFill>
                <a:srgbClr val="0000CC"/>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07941"/>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PREDIÇÕES SOBRE ACONTECIMENTOS PARTICULARES </a:t>
            </a:r>
          </a:p>
        </p:txBody>
      </p:sp>
      <p:sp>
        <p:nvSpPr>
          <p:cNvPr id="2" name="CaixaDeTexto 1"/>
          <p:cNvSpPr txBox="1"/>
          <p:nvPr/>
        </p:nvSpPr>
        <p:spPr>
          <a:xfrm>
            <a:off x="395974" y="1700808"/>
            <a:ext cx="8136904" cy="3970318"/>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2</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u="sng"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 destruição e o fim de </a:t>
            </a:r>
            <a:r>
              <a:rPr lang="pt-BR" sz="2800" u="sng"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Israel</a:t>
            </a:r>
            <a:endPar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dias do cerco e da destruição de Jerusalém seriam dias de terrível e incomparável aflição para o povo judeu. Além da assolação da cidade e do Templo, do morticínio de milhares e da humilhação dos sobreviventes, toda essa destruição seria o juízo de Deus sobre o povo de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Israel,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por terem rejeitado o Filho de Deus e por perseguirem os Seus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enviados. </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r>
              <a:rPr lang="pt-BR" sz="1200" dirty="0" err="1">
                <a:solidFill>
                  <a:srgbClr val="0000CC"/>
                </a:solidFill>
                <a:latin typeface="Georgia"/>
                <a:ea typeface="Times New Roman"/>
              </a:rPr>
              <a:t>Lc</a:t>
            </a:r>
            <a:r>
              <a:rPr lang="pt-BR" sz="1200" dirty="0">
                <a:solidFill>
                  <a:srgbClr val="0000CC"/>
                </a:solidFill>
                <a:latin typeface="Georgia"/>
                <a:ea typeface="Times New Roman"/>
              </a:rPr>
              <a:t> </a:t>
            </a:r>
            <a:r>
              <a:rPr lang="pt-BR" sz="1200" dirty="0" smtClean="0">
                <a:solidFill>
                  <a:srgbClr val="0000CC"/>
                </a:solidFill>
                <a:latin typeface="Georgia"/>
                <a:ea typeface="Times New Roman"/>
              </a:rPr>
              <a:t>21.22-24; </a:t>
            </a:r>
            <a:r>
              <a:rPr lang="pt-BR" sz="1200" dirty="0" err="1" smtClean="0">
                <a:solidFill>
                  <a:srgbClr val="0000CC"/>
                </a:solidFill>
                <a:latin typeface="Georgia"/>
                <a:ea typeface="Times New Roman"/>
                <a:cs typeface="+mj-cs"/>
              </a:rPr>
              <a:t>Mt</a:t>
            </a:r>
            <a:r>
              <a:rPr lang="pt-BR" sz="1200" dirty="0" smtClean="0">
                <a:solidFill>
                  <a:srgbClr val="0000CC"/>
                </a:solidFill>
                <a:latin typeface="Georgia"/>
                <a:ea typeface="Times New Roman"/>
                <a:cs typeface="+mj-cs"/>
              </a:rPr>
              <a:t> 21.42,43</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3367397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620688"/>
            <a:ext cx="8352928" cy="568863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400" dirty="0" err="1">
                <a:solidFill>
                  <a:srgbClr val="0000CC"/>
                </a:solidFill>
                <a:latin typeface="Arial" charset="0"/>
                <a:ea typeface="Calibri"/>
                <a:cs typeface="Arial" charset="0"/>
              </a:rPr>
              <a:t>Lc</a:t>
            </a:r>
            <a:r>
              <a:rPr lang="pt-BR" sz="2400" dirty="0">
                <a:solidFill>
                  <a:srgbClr val="0000CC"/>
                </a:solidFill>
                <a:latin typeface="Arial" charset="0"/>
                <a:ea typeface="Calibri"/>
                <a:cs typeface="Arial" charset="0"/>
              </a:rPr>
              <a:t> </a:t>
            </a:r>
            <a:r>
              <a:rPr lang="pt-BR" sz="2400" dirty="0" smtClean="0">
                <a:solidFill>
                  <a:srgbClr val="0000CC"/>
                </a:solidFill>
                <a:latin typeface="Arial" charset="0"/>
                <a:ea typeface="Calibri"/>
                <a:cs typeface="Arial" charset="0"/>
              </a:rPr>
              <a:t>21</a:t>
            </a:r>
            <a:r>
              <a:rPr lang="pt-BR" sz="2400" dirty="0">
                <a:solidFill>
                  <a:srgbClr val="0000CC"/>
                </a:solidFill>
                <a:latin typeface="Arial" charset="0"/>
                <a:ea typeface="Calibri"/>
                <a:cs typeface="Arial" charset="0"/>
              </a:rPr>
              <a:t>. 22  Porque dias de vingança são estes, para que se cumpram todas as coisas que estão escritas</a:t>
            </a:r>
            <a:r>
              <a:rPr lang="pt-BR" sz="2400" dirty="0" smtClean="0">
                <a:solidFill>
                  <a:srgbClr val="0000CC"/>
                </a:solidFill>
                <a:latin typeface="Arial" charset="0"/>
                <a:ea typeface="Calibri"/>
                <a:cs typeface="Arial" charset="0"/>
              </a:rPr>
              <a:t>.   23  </a:t>
            </a:r>
            <a:r>
              <a:rPr lang="pt-BR" sz="2400" dirty="0">
                <a:solidFill>
                  <a:srgbClr val="0000CC"/>
                </a:solidFill>
                <a:latin typeface="Arial" charset="0"/>
                <a:ea typeface="Calibri"/>
                <a:cs typeface="Arial" charset="0"/>
              </a:rPr>
              <a:t>Mas ai das grávidas e das que criarem naqueles dias! Porque haverá grande aflição na terra e ira sobre este povo</a:t>
            </a:r>
            <a:r>
              <a:rPr lang="pt-BR" sz="2400" dirty="0" smtClean="0">
                <a:solidFill>
                  <a:srgbClr val="0000CC"/>
                </a:solidFill>
                <a:latin typeface="Arial" charset="0"/>
                <a:ea typeface="Calibri"/>
                <a:cs typeface="Arial" charset="0"/>
              </a:rPr>
              <a:t>.   24  </a:t>
            </a:r>
            <a:r>
              <a:rPr lang="pt-BR" sz="2400" dirty="0">
                <a:solidFill>
                  <a:srgbClr val="0000CC"/>
                </a:solidFill>
                <a:latin typeface="Arial" charset="0"/>
                <a:ea typeface="Calibri"/>
                <a:cs typeface="Arial" charset="0"/>
              </a:rPr>
              <a:t>E cairão a fio de espada e para todas as nações serão levados cativos; e Jerusalém será pisada pelos gentios, até que os tempos dos gentios se completem.</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Arial" charset="0"/>
                <a:ea typeface="Calibri"/>
                <a:cs typeface="Arial" charset="0"/>
              </a:rPr>
              <a:t>Mt</a:t>
            </a:r>
            <a:r>
              <a:rPr lang="pt-BR" sz="2400" dirty="0" smtClean="0">
                <a:solidFill>
                  <a:srgbClr val="9900CC"/>
                </a:solidFill>
                <a:latin typeface="Arial" charset="0"/>
                <a:ea typeface="Calibri"/>
                <a:cs typeface="Arial" charset="0"/>
              </a:rPr>
              <a:t> 21</a:t>
            </a:r>
            <a:r>
              <a:rPr lang="pt-BR" sz="2400" dirty="0">
                <a:solidFill>
                  <a:srgbClr val="9900CC"/>
                </a:solidFill>
                <a:latin typeface="Arial" charset="0"/>
                <a:ea typeface="Calibri"/>
                <a:cs typeface="Arial" charset="0"/>
              </a:rPr>
              <a:t>. 42  Diz-lhes Jesus: Nunca lestes nas Escrituras: A pedra que os edificadores rejeitaram, essa foi posta por cabeça do ângulo; pelo Senhor foi feito isso e é maravilhoso aos nossos olhos</a:t>
            </a:r>
            <a:r>
              <a:rPr lang="pt-BR" sz="2400" dirty="0" smtClean="0">
                <a:solidFill>
                  <a:srgbClr val="9900CC"/>
                </a:solidFill>
                <a:latin typeface="Arial" charset="0"/>
                <a:ea typeface="Calibri"/>
                <a:cs typeface="Arial" charset="0"/>
              </a:rPr>
              <a:t>?   43  </a:t>
            </a:r>
            <a:r>
              <a:rPr lang="pt-BR" sz="2400" dirty="0">
                <a:solidFill>
                  <a:srgbClr val="9900CC"/>
                </a:solidFill>
                <a:latin typeface="Arial" charset="0"/>
                <a:ea typeface="Calibri"/>
                <a:cs typeface="Arial" charset="0"/>
              </a:rPr>
              <a:t>Portanto, eu vos digo que o Reino de Deus vos será tirado e será dado a uma nação que dê os seus </a:t>
            </a:r>
            <a:r>
              <a:rPr lang="pt-BR" sz="2400" dirty="0" smtClean="0">
                <a:solidFill>
                  <a:srgbClr val="9900CC"/>
                </a:solidFill>
                <a:latin typeface="Arial" charset="0"/>
                <a:ea typeface="Calibri"/>
                <a:cs typeface="Arial" charset="0"/>
              </a:rPr>
              <a:t>frutos.</a:t>
            </a:r>
            <a:endParaRPr lang="pt-BR" sz="2400" dirty="0">
              <a:solidFill>
                <a:srgbClr val="9900CC"/>
              </a:solidFill>
              <a:latin typeface="Arial" charset="0"/>
              <a:ea typeface="Calibri"/>
              <a:cs typeface="Arial" charset="0"/>
            </a:endParaRPr>
          </a:p>
        </p:txBody>
      </p:sp>
    </p:spTree>
    <p:extLst>
      <p:ext uri="{BB962C8B-B14F-4D97-AF65-F5344CB8AC3E}">
        <p14:creationId xmlns:p14="http://schemas.microsoft.com/office/powerpoint/2010/main" val="40886637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05:   SINAIS DA VINDA DE </a:t>
            </a:r>
            <a:r>
              <a:rPr lang="pt-BR" sz="3000" b="1" dirty="0" smtClean="0">
                <a:solidFill>
                  <a:srgbClr val="993300"/>
                </a:solidFill>
                <a:latin typeface="Book Antiqua"/>
                <a:ea typeface="+mj-ea"/>
              </a:rPr>
              <a:t>CRISTO</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PREDIÇÕES SOBRE ACONTECIMENTOS PARTICULARES </a:t>
            </a:r>
            <a:endParaRPr lang="pt-BR" sz="2200" b="1" dirty="0">
              <a:solidFill>
                <a:srgbClr val="006600"/>
              </a:solidFill>
              <a:latin typeface="Book Antiqua"/>
              <a:ea typeface="+mj-ea"/>
            </a:endParaRPr>
          </a:p>
        </p:txBody>
      </p:sp>
      <p:sp>
        <p:nvSpPr>
          <p:cNvPr id="2" name="CaixaDeTexto 1"/>
          <p:cNvSpPr txBox="1"/>
          <p:nvPr/>
        </p:nvSpPr>
        <p:spPr>
          <a:xfrm>
            <a:off x="467544" y="1383578"/>
            <a:ext cx="8136904" cy="4924425"/>
          </a:xfrm>
          <a:prstGeom prst="rect">
            <a:avLst/>
          </a:prstGeom>
          <a:noFill/>
          <a:ln w="28575">
            <a:solidFill>
              <a:srgbClr val="C00000"/>
            </a:solidFill>
          </a:ln>
        </p:spPr>
        <p:txBody>
          <a:bodyPr wrap="square" rtlCol="0">
            <a:spAutoFit/>
          </a:bodyPr>
          <a:lstStyle/>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6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3. </a:t>
            </a:r>
            <a:r>
              <a:rPr lang="pt-BR" sz="2600" u="sng"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 parábola da </a:t>
            </a:r>
            <a:r>
              <a:rPr lang="pt-BR" sz="2600" u="sng"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figueira</a:t>
            </a:r>
            <a:r>
              <a:rPr lang="pt-BR" sz="26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p>
          <a:p>
            <a:pPr algn="just">
              <a:lnSpc>
                <a:spcPct val="100000"/>
              </a:lnSpc>
            </a:pPr>
            <a:r>
              <a:rPr lang="pt-BR" sz="26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6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Tanto </a:t>
            </a:r>
            <a:r>
              <a:rPr lang="pt-BR" sz="26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os acontecimentos particulares que se deram no ano 70 d.C., como também os acontecimentos gerais e os falsos alardes sobre a vinda de Cristo, preditos como acontecimentos atuais, na verdade foram todos presenciados por aquela geração, como os próprios apóstolos testificam em suas epístolas. Jesus queria que tanto eles como nós estivéssemos igualmente preparados e alertas para a Sua vinda </a:t>
            </a:r>
            <a:r>
              <a:rPr lang="pt-BR" sz="26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iminente, </a:t>
            </a:r>
            <a:r>
              <a:rPr lang="pt-BR" sz="26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porque o fim vem para todas as gerações – seja por guerras, fomes, pestes, terremotos, perseguições ou </a:t>
            </a:r>
            <a:r>
              <a:rPr lang="pt-BR" sz="26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assolações.</a:t>
            </a:r>
            <a:endParaRPr lang="pt-BR" sz="26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23873473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3000" dirty="0" smtClean="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INTRODUÇÃO</a:t>
            </a:r>
            <a:endParaRPr lang="pt-BR"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dirty="0" smtClean="0">
                <a:solidFill>
                  <a:schemeClr val="tx1"/>
                </a:solidFill>
                <a:latin typeface="Arial" charset="0"/>
                <a:ea typeface="Calibri"/>
                <a:cs typeface="Arial" charset="0"/>
              </a:rPr>
              <a:t>I </a:t>
            </a:r>
            <a:r>
              <a:rPr lang="pt-BR" dirty="0">
                <a:solidFill>
                  <a:schemeClr val="tx1"/>
                </a:solidFill>
                <a:latin typeface="Arial" charset="0"/>
                <a:ea typeface="Calibri"/>
                <a:cs typeface="Arial" charset="0"/>
              </a:rPr>
              <a:t>– PREDIÇÕES SOBRE FALSOS SINAIS </a:t>
            </a:r>
            <a:endParaRPr lang="pt-BR"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24.4-8</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II – PREDIÇÕES SOBRE </a:t>
            </a:r>
            <a:r>
              <a:rPr lang="pt-BR"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	GERAIS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24.9-14</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III – PREDIÇÕES SOBRE </a:t>
            </a:r>
            <a:r>
              <a:rPr lang="pt-BR"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	PARTICULARES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24.15-22, 32-35)</a:t>
            </a:r>
            <a:endParaRPr lang="pt-BR" dirty="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a:t>
            </a:r>
            <a:r>
              <a:rPr lang="pt-BR" sz="3200" b="1" dirty="0" smtClean="0">
                <a:solidFill>
                  <a:srgbClr val="FF0000"/>
                </a:solidFill>
                <a:latin typeface="Arial" charset="0"/>
                <a:ea typeface="Calibri"/>
                <a:cs typeface="Arial" charset="0"/>
              </a:rPr>
              <a:t>CONCLUSÃO</a:t>
            </a:r>
            <a:endParaRPr lang="pt-BR" sz="3200" b="1" dirty="0">
              <a:solidFill>
                <a:srgbClr val="FF0000"/>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05:   SINAIS DA VINDA DE CRISTO</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28178715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4885"/>
          </a:xfrm>
          <a:prstGeom prst="rect">
            <a:avLst/>
          </a:prstGeom>
        </p:spPr>
        <p:txBody>
          <a:bodyPr wrap="square">
            <a:spAutoFit/>
          </a:bodyPr>
          <a:lstStyle/>
          <a:p>
            <a:pPr lvl="0" algn="ctr"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05:   SINAIS DA VINDA DE CRISTO</a:t>
            </a:r>
            <a:r>
              <a:rPr lang="pt-BR" sz="2400" b="1" dirty="0">
                <a:solidFill>
                  <a:srgbClr val="993300"/>
                </a:solidFill>
                <a:latin typeface="Book Antiqua"/>
                <a:ea typeface="+mj-ea"/>
              </a:rPr>
              <a:t>	</a:t>
            </a:r>
            <a:r>
              <a:rPr lang="pt-BR" sz="2800" b="1" dirty="0" smtClean="0">
                <a:solidFill>
                  <a:srgbClr val="006600"/>
                </a:solidFill>
                <a:latin typeface="Arial" charset="0"/>
                <a:ea typeface="Calibri"/>
                <a:cs typeface="Arial" charset="0"/>
              </a:rPr>
              <a:t>CONCLUSÃO</a:t>
            </a:r>
            <a:endParaRPr lang="pt-BR" sz="2800" b="1" dirty="0">
              <a:solidFill>
                <a:srgbClr val="006600"/>
              </a:solidFill>
              <a:latin typeface="Arial" charset="0"/>
              <a:ea typeface="Calibri"/>
              <a:cs typeface="Arial" charset="0"/>
            </a:endParaRPr>
          </a:p>
        </p:txBody>
      </p:sp>
      <p:sp>
        <p:nvSpPr>
          <p:cNvPr id="2" name="CaixaDeTexto 1"/>
          <p:cNvSpPr txBox="1"/>
          <p:nvPr/>
        </p:nvSpPr>
        <p:spPr>
          <a:xfrm>
            <a:off x="539552" y="2204864"/>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Diante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dos acontecimentos previstos por Cristo, e que presenciamos se cumprirem em nosso próprio tempo, estejamos certos de que o dia da Sua vinda está muito perto de nós – na verdade, está às portas da nossa geração. Não sabemos exatamente quando Ele virá, por isso a exortação será sempre atual: “</a:t>
            </a:r>
            <a:r>
              <a:rPr lang="pt-BR" sz="2800" dirty="0">
                <a:solidFill>
                  <a:srgbClr val="0000CC"/>
                </a:solidFill>
                <a:latin typeface="Georgia"/>
                <a:ea typeface="Times New Roman"/>
                <a:cs typeface="+mj-cs"/>
              </a:rPr>
              <a:t>Vigiai</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7824235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3000" dirty="0" smtClean="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INTRODUÇÃO</a:t>
            </a:r>
            <a:endParaRPr lang="pt-BR"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dirty="0" smtClean="0">
                <a:solidFill>
                  <a:schemeClr val="tx1"/>
                </a:solidFill>
                <a:latin typeface="Arial" charset="0"/>
                <a:ea typeface="Calibri"/>
                <a:cs typeface="Arial" charset="0"/>
              </a:rPr>
              <a:t>I </a:t>
            </a:r>
            <a:r>
              <a:rPr lang="pt-BR" dirty="0">
                <a:solidFill>
                  <a:schemeClr val="tx1"/>
                </a:solidFill>
                <a:latin typeface="Arial" charset="0"/>
                <a:ea typeface="Calibri"/>
                <a:cs typeface="Arial" charset="0"/>
              </a:rPr>
              <a:t>– PREDIÇÕES SOBRE FALSOS SINAIS </a:t>
            </a:r>
            <a:endParaRPr lang="pt-BR"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24.4-8</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II – PREDIÇÕES SOBRE </a:t>
            </a:r>
            <a:r>
              <a:rPr lang="pt-BR"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	GERAIS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24.9-14</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III – PREDIÇÕES SOBRE </a:t>
            </a:r>
            <a:r>
              <a:rPr lang="pt-BR"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dirty="0">
                <a:solidFill>
                  <a:schemeClr val="tx1"/>
                </a:solidFill>
                <a:latin typeface="Arial" charset="0"/>
                <a:ea typeface="Calibri"/>
                <a:cs typeface="Arial" charset="0"/>
              </a:rPr>
              <a:t>	</a:t>
            </a:r>
            <a:r>
              <a:rPr lang="pt-BR" dirty="0" smtClean="0">
                <a:solidFill>
                  <a:schemeClr val="tx1"/>
                </a:solidFill>
                <a:latin typeface="Arial" charset="0"/>
                <a:ea typeface="Calibri"/>
                <a:cs typeface="Arial" charset="0"/>
              </a:rPr>
              <a:t>	PARTICULARES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24.15-22, 32-35)</a:t>
            </a:r>
            <a:endParaRPr lang="pt-BR" dirty="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05:   SINAIS DA VINDA DE CRISTO</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15404412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smtClean="0">
                <a:solidFill>
                  <a:schemeClr val="tx1"/>
                </a:solidFill>
                <a:latin typeface="Arial" charset="0"/>
                <a:cs typeface="Arial" charset="0"/>
              </a:rPr>
              <a:t>	</a:t>
            </a:r>
            <a:r>
              <a:rPr lang="pt-BR" sz="3000" dirty="0">
                <a:solidFill>
                  <a:schemeClr val="tx1"/>
                </a:solidFill>
                <a:latin typeface="Arial" charset="0"/>
                <a:cs typeface="Arial" charset="0"/>
              </a:rPr>
              <a:t>“</a:t>
            </a:r>
            <a:r>
              <a:rPr lang="pt-BR" sz="3000" dirty="0">
                <a:solidFill>
                  <a:srgbClr val="0000CC"/>
                </a:solidFill>
                <a:latin typeface="Arial" charset="0"/>
                <a:cs typeface="Arial" charset="0"/>
              </a:rPr>
              <a:t>Ora, quando estas coisas começarem a acontecer, olhai para cima e levantai as vossas cabeças, porque a vossa redenção está próxima</a:t>
            </a:r>
            <a:r>
              <a:rPr lang="pt-BR" sz="3000" dirty="0" smtClean="0">
                <a:solidFill>
                  <a:srgbClr val="0000CC"/>
                </a:solidFill>
                <a:latin typeface="Arial" charset="0"/>
                <a:cs typeface="Arial" charset="0"/>
              </a:rPr>
              <a:t>.</a:t>
            </a:r>
            <a:r>
              <a:rPr lang="pt-BR" sz="3000" dirty="0" smtClean="0">
                <a:solidFill>
                  <a:schemeClr val="tx1"/>
                </a:solidFill>
                <a:latin typeface="Arial" charset="0"/>
                <a:cs typeface="Arial" charset="0"/>
              </a:rPr>
              <a:t>”</a:t>
            </a:r>
            <a:r>
              <a:rPr lang="pt-BR" sz="3200" dirty="0" smtClean="0">
                <a:solidFill>
                  <a:schemeClr val="tx1"/>
                </a:solidFill>
                <a:latin typeface="Arial" charset="0"/>
                <a:cs typeface="Arial" charset="0"/>
              </a:rPr>
              <a:t>				</a:t>
            </a:r>
            <a:r>
              <a:rPr lang="pt-BR" sz="2800" dirty="0" smtClean="0">
                <a:solidFill>
                  <a:srgbClr val="993300"/>
                </a:solidFill>
              </a:rPr>
              <a:t>(</a:t>
            </a:r>
            <a:r>
              <a:rPr lang="pt-BR" sz="3200" dirty="0" err="1">
                <a:solidFill>
                  <a:srgbClr val="0000CC"/>
                </a:solidFill>
              </a:rPr>
              <a:t>Lc</a:t>
            </a:r>
            <a:r>
              <a:rPr lang="pt-BR" sz="3200" dirty="0">
                <a:solidFill>
                  <a:srgbClr val="0000CC"/>
                </a:solidFill>
              </a:rPr>
              <a:t> 21.28</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rPr>
              <a:t>LIÇÃO 05:   SINAIS DA VINDA DE CRISTO</a:t>
            </a:r>
            <a:endParaRPr lang="pt-BR" sz="3000" b="1" dirty="0">
              <a:solidFill>
                <a:srgbClr val="993300"/>
              </a:solidFill>
              <a:ea typeface="+mn-ea"/>
              <a:cs typeface="+mn-cs"/>
            </a:endParaRPr>
          </a:p>
        </p:txBody>
      </p:sp>
    </p:spTree>
    <p:extLst>
      <p:ext uri="{BB962C8B-B14F-4D97-AF65-F5344CB8AC3E}">
        <p14:creationId xmlns:p14="http://schemas.microsoft.com/office/powerpoint/2010/main" val="40532984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smtClean="0">
                <a:solidFill>
                  <a:schemeClr val="tx1"/>
                </a:solidFill>
                <a:latin typeface="Arial" charset="0"/>
                <a:cs typeface="Arial" charset="0"/>
              </a:rPr>
              <a:t>	</a:t>
            </a:r>
            <a:r>
              <a:rPr lang="pt-BR" sz="3000" dirty="0">
                <a:solidFill>
                  <a:schemeClr val="tx1"/>
                </a:solidFill>
                <a:latin typeface="Arial" charset="0"/>
                <a:cs typeface="Arial" charset="0"/>
              </a:rPr>
              <a:t>“</a:t>
            </a:r>
            <a:r>
              <a:rPr lang="pt-BR" sz="3000" dirty="0">
                <a:solidFill>
                  <a:srgbClr val="0000CC"/>
                </a:solidFill>
                <a:latin typeface="Arial" charset="0"/>
                <a:cs typeface="Arial" charset="0"/>
              </a:rPr>
              <a:t>Ora, quando estas coisas começarem a acontecer, olhai para cima e levantai as vossas cabeças, porque a vossa redenção está próxima</a:t>
            </a:r>
            <a:r>
              <a:rPr lang="pt-BR" sz="3000" dirty="0" smtClean="0">
                <a:solidFill>
                  <a:srgbClr val="0000CC"/>
                </a:solidFill>
                <a:latin typeface="Arial" charset="0"/>
                <a:cs typeface="Arial" charset="0"/>
              </a:rPr>
              <a:t>.</a:t>
            </a:r>
            <a:r>
              <a:rPr lang="pt-BR" sz="3000" dirty="0" smtClean="0">
                <a:solidFill>
                  <a:schemeClr val="tx1"/>
                </a:solidFill>
                <a:latin typeface="Arial" charset="0"/>
                <a:cs typeface="Arial" charset="0"/>
              </a:rPr>
              <a:t>”</a:t>
            </a:r>
            <a:r>
              <a:rPr lang="pt-BR" sz="3200" dirty="0" smtClean="0">
                <a:solidFill>
                  <a:schemeClr val="tx1"/>
                </a:solidFill>
                <a:latin typeface="Arial" charset="0"/>
                <a:cs typeface="Arial" charset="0"/>
              </a:rPr>
              <a:t>				</a:t>
            </a:r>
            <a:r>
              <a:rPr lang="pt-BR" sz="2800" dirty="0" smtClean="0">
                <a:solidFill>
                  <a:srgbClr val="993300"/>
                </a:solidFill>
              </a:rPr>
              <a:t>(</a:t>
            </a:r>
            <a:r>
              <a:rPr lang="pt-BR" sz="3200" dirty="0" err="1">
                <a:solidFill>
                  <a:srgbClr val="0000CC"/>
                </a:solidFill>
              </a:rPr>
              <a:t>Lc</a:t>
            </a:r>
            <a:r>
              <a:rPr lang="pt-BR" sz="3200" dirty="0">
                <a:solidFill>
                  <a:srgbClr val="0000CC"/>
                </a:solidFill>
              </a:rPr>
              <a:t> 21</a:t>
            </a:r>
            <a:r>
              <a:rPr lang="pt-BR" sz="3200" dirty="0" smtClean="0">
                <a:solidFill>
                  <a:srgbClr val="0000CC"/>
                </a:solidFill>
              </a:rPr>
              <a:t>. 28</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rPr>
              <a:t>LIÇÃO 05:   SINAIS DA VINDA DE CRISTO</a:t>
            </a:r>
            <a:endParaRPr lang="pt-BR" sz="3000" b="1" dirty="0">
              <a:solidFill>
                <a:srgbClr val="993300"/>
              </a:solidFill>
              <a:ea typeface="+mn-ea"/>
              <a:cs typeface="+mn-cs"/>
            </a:endParaRPr>
          </a:p>
        </p:txBody>
      </p:sp>
    </p:spTree>
    <p:extLst>
      <p:ext uri="{BB962C8B-B14F-4D97-AF65-F5344CB8AC3E}">
        <p14:creationId xmlns:p14="http://schemas.microsoft.com/office/powerpoint/2010/main" val="3067160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smtClean="0">
              <a:solidFill>
                <a:schemeClr val="tx1"/>
              </a:solidFill>
              <a:latin typeface="Arial" charset="0"/>
              <a:ea typeface="Calibri"/>
              <a:cs typeface="Arial" charset="0"/>
            </a:endParaRPr>
          </a:p>
          <a:p>
            <a:pPr marL="0" indent="0" algn="ctr" defTabSz="449263" eaLnBrk="1" hangingPunct="1">
              <a:lnSpc>
                <a:spcPct val="115000"/>
              </a:lnSpc>
              <a:spcBef>
                <a:spcPts val="600"/>
              </a:spcBef>
              <a:spcAft>
                <a:spcPts val="0"/>
              </a:spcAft>
              <a:buClr>
                <a:srgbClr val="FFFFFF"/>
              </a:buClr>
              <a:buSzPct val="100000"/>
              <a:buNone/>
              <a:defRPr/>
            </a:pPr>
            <a:r>
              <a:rPr lang="pt-BR" sz="2800" dirty="0" smtClean="0">
                <a:solidFill>
                  <a:srgbClr val="006600"/>
                </a:solidFill>
                <a:latin typeface="Arial" pitchFamily="34" charset="0"/>
                <a:ea typeface="Calibri"/>
                <a:cs typeface="Arial" pitchFamily="34" charset="0"/>
              </a:rPr>
              <a:t>LEITURA </a:t>
            </a:r>
            <a:r>
              <a:rPr lang="pt-BR" sz="2800" dirty="0">
                <a:solidFill>
                  <a:srgbClr val="006600"/>
                </a:solidFill>
                <a:latin typeface="Arial" pitchFamily="34" charset="0"/>
                <a:ea typeface="Calibri"/>
                <a:cs typeface="Arial" pitchFamily="34" charset="0"/>
              </a:rPr>
              <a:t>BÍBLICA</a:t>
            </a:r>
            <a:r>
              <a:rPr lang="pt-BR" sz="2800" dirty="0" smtClean="0">
                <a:solidFill>
                  <a:srgbClr val="006600"/>
                </a:solidFill>
                <a:latin typeface="Arial" pitchFamily="34" charset="0"/>
                <a:ea typeface="Calibri"/>
                <a:cs typeface="Arial" pitchFamily="34" charset="0"/>
              </a:rPr>
              <a:t>: </a:t>
            </a:r>
            <a:r>
              <a:rPr lang="pt-BR" sz="2800" dirty="0">
                <a:solidFill>
                  <a:srgbClr val="006600"/>
                </a:solidFill>
                <a:latin typeface="Arial" pitchFamily="34" charset="0"/>
                <a:ea typeface="Calibri"/>
                <a:cs typeface="Arial" pitchFamily="34" charset="0"/>
              </a:rPr>
              <a:t>    </a:t>
            </a:r>
            <a:r>
              <a:rPr lang="pt-BR" sz="3600" dirty="0">
                <a:solidFill>
                  <a:srgbClr val="0000CC"/>
                </a:solidFill>
                <a:latin typeface="Arial" pitchFamily="34" charset="0"/>
                <a:ea typeface="Calibri"/>
                <a:cs typeface="Arial" pitchFamily="34" charset="0"/>
              </a:rPr>
              <a:t>MATEUS 24.1-14</a:t>
            </a:r>
            <a:endParaRPr lang="pt-BR" sz="3600" dirty="0">
              <a:solidFill>
                <a:srgbClr val="0000CC"/>
              </a:solidFill>
              <a:latin typeface="Calibri" pitchFamily="34" charset="0"/>
              <a:ea typeface="Calibri"/>
              <a:cs typeface="Georgia"/>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ea typeface="+mn-ea"/>
                <a:cs typeface="+mn-cs"/>
              </a:rPr>
              <a:t>LIÇÃO 05:   SINAIS DA VINDA DE CRISTO</a:t>
            </a:r>
            <a:endParaRPr lang="pt-BR" sz="2800" dirty="0">
              <a:solidFill>
                <a:srgbClr val="993300"/>
              </a:solidFill>
              <a:ea typeface="+mn-ea"/>
              <a:cs typeface="+mn-cs"/>
            </a:endParaRPr>
          </a:p>
        </p:txBody>
      </p:sp>
    </p:spTree>
    <p:extLst>
      <p:ext uri="{BB962C8B-B14F-4D97-AF65-F5344CB8AC3E}">
        <p14:creationId xmlns:p14="http://schemas.microsoft.com/office/powerpoint/2010/main" val="1867649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539552" y="1988840"/>
            <a:ext cx="8209161" cy="4752528"/>
          </a:xfrm>
          <a:ln w="28575">
            <a:solidFill>
              <a:srgbClr val="00B0F0"/>
            </a:solidFill>
          </a:ln>
        </p:spPr>
        <p:txBody>
          <a:bodyPr/>
          <a:lstStyle/>
          <a:p>
            <a:r>
              <a:rPr lang="pt-BR" sz="2800" dirty="0" err="1" smtClean="0">
                <a:solidFill>
                  <a:srgbClr val="0000CC"/>
                </a:solidFill>
                <a:latin typeface="Calibri" pitchFamily="34" charset="0"/>
                <a:ea typeface="Calibri"/>
                <a:cs typeface="Georgia"/>
              </a:rPr>
              <a:t>Mt</a:t>
            </a:r>
            <a:r>
              <a:rPr lang="pt-BR" sz="2800" dirty="0" smtClean="0">
                <a:solidFill>
                  <a:srgbClr val="0000CC"/>
                </a:solidFill>
                <a:latin typeface="Calibri" pitchFamily="34" charset="0"/>
                <a:ea typeface="Calibri"/>
                <a:cs typeface="Georgia"/>
              </a:rPr>
              <a:t> </a:t>
            </a:r>
            <a:r>
              <a:rPr lang="pt-BR" sz="2800" dirty="0">
                <a:solidFill>
                  <a:srgbClr val="0000CC"/>
                </a:solidFill>
                <a:latin typeface="Calibri" pitchFamily="34" charset="0"/>
                <a:ea typeface="Calibri"/>
                <a:cs typeface="Georgia"/>
              </a:rPr>
              <a:t>24. 1 </a:t>
            </a:r>
            <a:r>
              <a:rPr lang="pt-BR" sz="2800" dirty="0" smtClean="0">
                <a:solidFill>
                  <a:srgbClr val="0000CC"/>
                </a:solidFill>
                <a:latin typeface="Calibri" pitchFamily="34" charset="0"/>
                <a:ea typeface="Calibri"/>
                <a:cs typeface="Georgia"/>
              </a:rPr>
              <a:t> </a:t>
            </a:r>
            <a:r>
              <a:rPr lang="pt-BR" sz="2800" dirty="0">
                <a:solidFill>
                  <a:srgbClr val="0000CC"/>
                </a:solidFill>
                <a:latin typeface="Calibri" pitchFamily="34" charset="0"/>
                <a:ea typeface="Calibri"/>
                <a:cs typeface="Georgia"/>
              </a:rPr>
              <a:t>E, quando Jesus ia saindo do templo, aproximaram-se dele os seus discípulos para lhe mostrarem a estrutura do templo</a:t>
            </a:r>
            <a:r>
              <a:rPr lang="pt-BR" sz="2800" dirty="0" smtClean="0">
                <a:solidFill>
                  <a:srgbClr val="0000CC"/>
                </a:solidFill>
                <a:latin typeface="Calibri" pitchFamily="34" charset="0"/>
                <a:ea typeface="Calibri"/>
                <a:cs typeface="Georgia"/>
              </a:rPr>
              <a:t>.   2  </a:t>
            </a:r>
            <a:r>
              <a:rPr lang="pt-BR" sz="2800" dirty="0">
                <a:solidFill>
                  <a:srgbClr val="0000CC"/>
                </a:solidFill>
                <a:latin typeface="Calibri" pitchFamily="34" charset="0"/>
                <a:ea typeface="Calibri"/>
                <a:cs typeface="Georgia"/>
              </a:rPr>
              <a:t>Jesus, porém, lhes disse: Não vedes tudo isto? Em verdade vos digo que não ficará aqui pedra sobre pedra que não seja derribada</a:t>
            </a:r>
            <a:r>
              <a:rPr lang="pt-BR" sz="2800" dirty="0" smtClean="0">
                <a:solidFill>
                  <a:srgbClr val="0000CC"/>
                </a:solidFill>
                <a:latin typeface="Calibri" pitchFamily="34" charset="0"/>
                <a:ea typeface="Calibri"/>
                <a:cs typeface="Georgia"/>
              </a:rPr>
              <a:t>.   3  </a:t>
            </a:r>
            <a:r>
              <a:rPr lang="pt-BR" sz="2800" dirty="0">
                <a:solidFill>
                  <a:srgbClr val="0000CC"/>
                </a:solidFill>
                <a:latin typeface="Calibri" pitchFamily="34" charset="0"/>
                <a:ea typeface="Calibri"/>
                <a:cs typeface="Georgia"/>
              </a:rPr>
              <a:t>E, estando assentado no monte das Oliveiras, chegaram-se a ele os seus discípulos, em particular, dizendo: Dize-nos quando serão essas coisas e que sinal haverá da tua vinda e do fim do mundo</a:t>
            </a:r>
            <a:r>
              <a:rPr lang="pt-BR" sz="2800" dirty="0" smtClean="0">
                <a:solidFill>
                  <a:srgbClr val="0000CC"/>
                </a:solidFill>
                <a:latin typeface="Calibri" pitchFamily="34" charset="0"/>
                <a:ea typeface="Calibri"/>
                <a:cs typeface="Georgia"/>
              </a:rPr>
              <a:t>?   </a:t>
            </a:r>
            <a:endParaRPr lang="pt-BR" sz="2800" dirty="0">
              <a:solidFill>
                <a:srgbClr val="0000CC"/>
              </a:solidFill>
              <a:latin typeface="Calibri" pitchFamily="34" charset="0"/>
              <a:ea typeface="Calibri"/>
              <a:cs typeface="Georgia"/>
            </a:endParaRPr>
          </a:p>
        </p:txBody>
      </p:sp>
      <p:sp>
        <p:nvSpPr>
          <p:cNvPr id="12291" name="Título 2"/>
          <p:cNvSpPr>
            <a:spLocks noGrp="1"/>
          </p:cNvSpPr>
          <p:nvPr>
            <p:ph type="title"/>
          </p:nvPr>
        </p:nvSpPr>
        <p:spPr>
          <a:xfrm>
            <a:off x="323850" y="188640"/>
            <a:ext cx="8569325" cy="1584598"/>
          </a:xfrm>
        </p:spPr>
        <p:txBody>
          <a:bodyPr/>
          <a:lstStyle/>
          <a:p>
            <a:pPr lvl="0" defTabSz="449263" eaLnBrk="1" hangingPunct="1">
              <a:lnSpc>
                <a:spcPct val="115000"/>
              </a:lnSpc>
              <a:spcBef>
                <a:spcPts val="600"/>
              </a:spcBef>
              <a:spcAft>
                <a:spcPts val="0"/>
              </a:spcAft>
              <a:defRPr/>
            </a:pPr>
            <a:r>
              <a:rPr lang="pt-BR" sz="2400" b="1" dirty="0">
                <a:solidFill>
                  <a:srgbClr val="993300"/>
                </a:solidFill>
              </a:rPr>
              <a:t>LIÇÃO 05:   SINAIS DA VINDA DE CRISTO</a:t>
            </a:r>
            <a:r>
              <a:rPr lang="pt-BR" sz="2400" b="1" dirty="0">
                <a:solidFill>
                  <a:srgbClr val="993300"/>
                </a:solidFill>
              </a:rPr>
              <a:t/>
            </a:r>
            <a:br>
              <a:rPr lang="pt-BR" sz="2400" b="1" dirty="0">
                <a:solidFill>
                  <a:srgbClr val="993300"/>
                </a:solidFill>
              </a:rPr>
            </a:br>
            <a:r>
              <a:rPr lang="pt-BR" sz="3000" dirty="0" smtClean="0">
                <a:solidFill>
                  <a:srgbClr val="006600"/>
                </a:solidFill>
                <a:latin typeface="Arial" pitchFamily="34" charset="0"/>
                <a:ea typeface="Calibri"/>
                <a:cs typeface="Arial" pitchFamily="34" charset="0"/>
              </a:rPr>
              <a:t>LEITURA </a:t>
            </a:r>
            <a:r>
              <a:rPr lang="pt-BR" sz="3000" dirty="0">
                <a:solidFill>
                  <a:srgbClr val="006600"/>
                </a:solidFill>
                <a:latin typeface="Arial" pitchFamily="34" charset="0"/>
                <a:ea typeface="Calibri"/>
                <a:cs typeface="Arial" pitchFamily="34" charset="0"/>
              </a:rPr>
              <a:t>BÍBLICA</a:t>
            </a:r>
            <a:r>
              <a:rPr lang="pt-BR" sz="3000" dirty="0">
                <a:solidFill>
                  <a:srgbClr val="006600"/>
                </a:solidFill>
                <a:latin typeface="Arial" pitchFamily="34" charset="0"/>
                <a:ea typeface="Calibri"/>
                <a:cs typeface="Arial" pitchFamily="34" charset="0"/>
              </a:rPr>
              <a:t>:  </a:t>
            </a:r>
            <a:r>
              <a:rPr lang="pt-BR" sz="3000" dirty="0">
                <a:solidFill>
                  <a:srgbClr val="0000CC"/>
                </a:solidFill>
                <a:latin typeface="Arial" pitchFamily="34" charset="0"/>
                <a:ea typeface="Calibri"/>
                <a:cs typeface="Arial" pitchFamily="34" charset="0"/>
              </a:rPr>
              <a:t>MATEUS 24.1-14</a:t>
            </a:r>
            <a:endParaRPr lang="pt-BR" sz="3000" dirty="0">
              <a:solidFill>
                <a:srgbClr val="0000CC"/>
              </a:solidFill>
              <a:ea typeface="+mn-ea"/>
              <a:cs typeface="+mn-cs"/>
            </a:endParaRPr>
          </a:p>
        </p:txBody>
      </p:sp>
    </p:spTree>
    <p:extLst>
      <p:ext uri="{BB962C8B-B14F-4D97-AF65-F5344CB8AC3E}">
        <p14:creationId xmlns:p14="http://schemas.microsoft.com/office/powerpoint/2010/main" val="3164260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539552" y="2132856"/>
            <a:ext cx="8209161" cy="4392488"/>
          </a:xfrm>
          <a:ln w="28575">
            <a:solidFill>
              <a:srgbClr val="00B0F0"/>
            </a:solidFill>
          </a:ln>
        </p:spPr>
        <p:txBody>
          <a:bodyPr/>
          <a:lstStyle/>
          <a:p>
            <a:pPr marL="0" lvl="0" indent="0">
              <a:buClr>
                <a:srgbClr val="94B6D2"/>
              </a:buClr>
              <a:buNone/>
            </a:pPr>
            <a:r>
              <a:rPr lang="pt-BR" sz="1800" dirty="0" err="1">
                <a:solidFill>
                  <a:srgbClr val="0000CC"/>
                </a:solidFill>
                <a:latin typeface="Calibri" pitchFamily="34" charset="0"/>
                <a:ea typeface="Calibri"/>
                <a:cs typeface="Georgia"/>
              </a:rPr>
              <a:t>Mt</a:t>
            </a:r>
            <a:r>
              <a:rPr lang="pt-BR" sz="1800" dirty="0">
                <a:solidFill>
                  <a:srgbClr val="0000CC"/>
                </a:solidFill>
                <a:latin typeface="Calibri" pitchFamily="34" charset="0"/>
                <a:ea typeface="Calibri"/>
                <a:cs typeface="Georgia"/>
              </a:rPr>
              <a:t> 24. </a:t>
            </a:r>
            <a:r>
              <a:rPr lang="pt-BR" sz="2000" dirty="0" smtClean="0">
                <a:solidFill>
                  <a:srgbClr val="0000CC"/>
                </a:solidFill>
                <a:latin typeface="Calibri" pitchFamily="34" charset="0"/>
                <a:ea typeface="Calibri"/>
                <a:cs typeface="Georgia"/>
              </a:rPr>
              <a:t>4  </a:t>
            </a:r>
            <a:r>
              <a:rPr lang="pt-BR" sz="2000" dirty="0">
                <a:solidFill>
                  <a:srgbClr val="0000CC"/>
                </a:solidFill>
                <a:latin typeface="Calibri" pitchFamily="34" charset="0"/>
                <a:ea typeface="Calibri"/>
                <a:cs typeface="Georgia"/>
              </a:rPr>
              <a:t>E Jesus, respondendo, disse-lhes: Acautelai-vos, que ninguém vos engane,  </a:t>
            </a:r>
            <a:r>
              <a:rPr lang="pt-BR" sz="2000" dirty="0" smtClean="0">
                <a:solidFill>
                  <a:srgbClr val="0000CC"/>
                </a:solidFill>
                <a:latin typeface="Calibri" pitchFamily="34" charset="0"/>
                <a:ea typeface="Calibri"/>
                <a:cs typeface="Georgia"/>
              </a:rPr>
              <a:t>5 porque </a:t>
            </a:r>
            <a:r>
              <a:rPr lang="pt-BR" sz="2000" dirty="0">
                <a:solidFill>
                  <a:srgbClr val="0000CC"/>
                </a:solidFill>
                <a:latin typeface="Calibri" pitchFamily="34" charset="0"/>
                <a:ea typeface="Calibri"/>
                <a:cs typeface="Georgia"/>
              </a:rPr>
              <a:t>muitos virão em meu nome, dizendo: Eu sou o Cristo; e enganarão a muitos.  6  E ouvireis de guerras e de rumores de guerras; olhai, não vos assusteis, porque é mister que isso tudo aconteça, mas ainda não é o fim. </a:t>
            </a:r>
            <a:r>
              <a:rPr lang="pt-BR" sz="2000" dirty="0" smtClean="0">
                <a:solidFill>
                  <a:srgbClr val="0000CC"/>
                </a:solidFill>
                <a:latin typeface="Calibri" pitchFamily="34" charset="0"/>
                <a:ea typeface="Calibri"/>
                <a:cs typeface="Georgia"/>
              </a:rPr>
              <a:t>  7 Porquanto </a:t>
            </a:r>
            <a:r>
              <a:rPr lang="pt-BR" sz="2000" dirty="0">
                <a:solidFill>
                  <a:srgbClr val="0000CC"/>
                </a:solidFill>
                <a:latin typeface="Calibri" pitchFamily="34" charset="0"/>
                <a:ea typeface="Calibri"/>
                <a:cs typeface="Georgia"/>
              </a:rPr>
              <a:t>se levantará nação contra nação, e reino contra reino, e haverá fomes, e pestes, e terremotos, em vários lugares.   8  Mas todas essas coisas são o princípio das dores.   9  Então, vos hão de entregar para serdes atormentados e matar-vos-ão; e sereis odiados de todas as gentes por causa do meu nome.   10  Nesse tempo, muitos serão escandalizados, e trair-se-ão uns aos outros, e uns aos outros se aborrecerão.   11  E surgirão muitos falsos profetas e enganarão a muitos.    12  E, por se multiplicar a </a:t>
            </a:r>
            <a:r>
              <a:rPr lang="pt-BR" sz="2000" dirty="0" err="1">
                <a:solidFill>
                  <a:srgbClr val="0000CC"/>
                </a:solidFill>
                <a:latin typeface="Calibri" pitchFamily="34" charset="0"/>
                <a:ea typeface="Calibri"/>
                <a:cs typeface="Georgia"/>
              </a:rPr>
              <a:t>iniqüidade</a:t>
            </a:r>
            <a:r>
              <a:rPr lang="pt-BR" sz="2000" dirty="0">
                <a:solidFill>
                  <a:srgbClr val="0000CC"/>
                </a:solidFill>
                <a:latin typeface="Calibri" pitchFamily="34" charset="0"/>
                <a:ea typeface="Calibri"/>
                <a:cs typeface="Georgia"/>
              </a:rPr>
              <a:t>, o amor de muitos se esfriará.   13  Mas aquele que perseverar até ao fim será salvo.    14  E este evangelho do Reino será pregado em todo o mundo, em testemunho a todas as gentes, e então virá o fim.</a:t>
            </a:r>
            <a:endParaRPr lang="pt-BR" sz="2000" dirty="0">
              <a:solidFill>
                <a:srgbClr val="0000CC"/>
              </a:solidFill>
              <a:latin typeface="Calibri" pitchFamily="34" charset="0"/>
              <a:ea typeface="Calibri"/>
              <a:cs typeface="Georgia"/>
            </a:endParaRPr>
          </a:p>
        </p:txBody>
      </p:sp>
      <p:sp>
        <p:nvSpPr>
          <p:cNvPr id="12291" name="Título 2"/>
          <p:cNvSpPr>
            <a:spLocks noGrp="1"/>
          </p:cNvSpPr>
          <p:nvPr>
            <p:ph type="title"/>
          </p:nvPr>
        </p:nvSpPr>
        <p:spPr>
          <a:xfrm>
            <a:off x="323850" y="188640"/>
            <a:ext cx="8569325" cy="1584598"/>
          </a:xfrm>
        </p:spPr>
        <p:txBody>
          <a:bodyPr/>
          <a:lstStyle/>
          <a:p>
            <a:pPr lvl="0" defTabSz="449263" eaLnBrk="1" hangingPunct="1">
              <a:lnSpc>
                <a:spcPct val="115000"/>
              </a:lnSpc>
              <a:spcBef>
                <a:spcPts val="600"/>
              </a:spcBef>
              <a:spcAft>
                <a:spcPts val="0"/>
              </a:spcAft>
              <a:defRPr/>
            </a:pPr>
            <a:r>
              <a:rPr lang="pt-BR" sz="2400" b="1" dirty="0">
                <a:solidFill>
                  <a:srgbClr val="993300"/>
                </a:solidFill>
              </a:rPr>
              <a:t>LIÇÃO 05:   SINAIS DA VINDA DE CRISTO</a:t>
            </a:r>
            <a:r>
              <a:rPr lang="pt-BR" sz="2400" b="1" dirty="0">
                <a:solidFill>
                  <a:srgbClr val="993300"/>
                </a:solidFill>
              </a:rPr>
              <a:t/>
            </a:r>
            <a:br>
              <a:rPr lang="pt-BR" sz="2400" b="1" dirty="0">
                <a:solidFill>
                  <a:srgbClr val="993300"/>
                </a:solidFill>
              </a:rPr>
            </a:br>
            <a:r>
              <a:rPr lang="pt-BR" sz="3000" dirty="0" smtClean="0">
                <a:solidFill>
                  <a:srgbClr val="006600"/>
                </a:solidFill>
                <a:latin typeface="Arial" pitchFamily="34" charset="0"/>
                <a:ea typeface="Calibri"/>
                <a:cs typeface="Arial" pitchFamily="34" charset="0"/>
              </a:rPr>
              <a:t>LEITURA </a:t>
            </a:r>
            <a:r>
              <a:rPr lang="pt-BR" sz="3000" dirty="0">
                <a:solidFill>
                  <a:srgbClr val="006600"/>
                </a:solidFill>
                <a:latin typeface="Arial" pitchFamily="34" charset="0"/>
                <a:ea typeface="Calibri"/>
                <a:cs typeface="Arial" pitchFamily="34" charset="0"/>
              </a:rPr>
              <a:t>BÍBLICA</a:t>
            </a:r>
            <a:r>
              <a:rPr lang="pt-BR" sz="3000" dirty="0" smtClean="0">
                <a:solidFill>
                  <a:srgbClr val="006600"/>
                </a:solidFill>
                <a:latin typeface="Arial" pitchFamily="34" charset="0"/>
                <a:ea typeface="Calibri"/>
                <a:cs typeface="Arial" pitchFamily="34" charset="0"/>
              </a:rPr>
              <a:t>:</a:t>
            </a:r>
            <a:endParaRPr lang="pt-BR" sz="3000" dirty="0">
              <a:solidFill>
                <a:srgbClr val="993300"/>
              </a:solidFill>
              <a:ea typeface="+mn-ea"/>
              <a:cs typeface="+mn-cs"/>
            </a:endParaRPr>
          </a:p>
        </p:txBody>
      </p:sp>
    </p:spTree>
    <p:extLst>
      <p:ext uri="{BB962C8B-B14F-4D97-AF65-F5344CB8AC3E}">
        <p14:creationId xmlns:p14="http://schemas.microsoft.com/office/powerpoint/2010/main" val="233659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endParaRPr lang="pt-BR" sz="28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smtClean="0">
                <a:solidFill>
                  <a:schemeClr val="tx1"/>
                </a:solidFill>
                <a:latin typeface="Arial" charset="0"/>
                <a:ea typeface="Calibri"/>
                <a:cs typeface="Arial" charset="0"/>
              </a:rPr>
              <a:t>I </a:t>
            </a:r>
            <a:r>
              <a:rPr lang="pt-BR" sz="2700" dirty="0">
                <a:solidFill>
                  <a:schemeClr val="tx1"/>
                </a:solidFill>
                <a:latin typeface="Arial" charset="0"/>
                <a:ea typeface="Calibri"/>
                <a:cs typeface="Arial" charset="0"/>
              </a:rPr>
              <a:t>– PREDIÇÕES SOBRE FALSOS SINAIS </a:t>
            </a:r>
            <a:endParaRPr lang="pt-BR" sz="2700" dirty="0" smtClean="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	</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24.4-8</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 – PREDIÇÕES SOBRE </a:t>
            </a:r>
            <a:r>
              <a:rPr lang="pt-BR" sz="2600"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GERAIS</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24.9-14</a:t>
            </a:r>
            <a:r>
              <a:rPr lang="pt-BR"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III – PREDIÇÕES SOBRE </a:t>
            </a:r>
            <a:r>
              <a:rPr lang="pt-BR" sz="2600" dirty="0" smtClean="0">
                <a:solidFill>
                  <a:schemeClr val="tx1"/>
                </a:solidFill>
                <a:latin typeface="Arial" charset="0"/>
                <a:ea typeface="Calibri"/>
                <a:cs typeface="Arial" charset="0"/>
              </a:rPr>
              <a:t>ACONTECIMENTOS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PARTICULARES</a:t>
            </a:r>
            <a:r>
              <a:rPr lang="pt-BR" sz="2700" dirty="0" smtClean="0">
                <a:solidFill>
                  <a:schemeClr val="tx1"/>
                </a:solidFill>
                <a:latin typeface="Arial" charset="0"/>
                <a:ea typeface="Calibri"/>
                <a:cs typeface="Arial" charset="0"/>
              </a:rPr>
              <a:t> 				</a:t>
            </a:r>
            <a:r>
              <a:rPr lang="pt-BR" dirty="0" smtClean="0">
                <a:solidFill>
                  <a:srgbClr val="0000CC"/>
                </a:solidFill>
                <a:latin typeface="Arial" charset="0"/>
                <a:ea typeface="Calibri"/>
                <a:cs typeface="Arial" charset="0"/>
              </a:rPr>
              <a:t>(</a:t>
            </a:r>
            <a:r>
              <a:rPr lang="pt-BR" dirty="0">
                <a:solidFill>
                  <a:srgbClr val="0000CC"/>
                </a:solidFill>
                <a:latin typeface="Arial" charset="0"/>
                <a:ea typeface="Calibri"/>
                <a:cs typeface="Arial" charset="0"/>
              </a:rPr>
              <a:t>24.15-22, 32-35)</a:t>
            </a:r>
            <a:endParaRPr lang="pt-BR" dirty="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05:   SINAIS DA VINDA DE CRISTO</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2786764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323528" y="260648"/>
            <a:ext cx="8496944" cy="1015663"/>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05:   SINAIS DA VINDA DE </a:t>
            </a:r>
            <a:r>
              <a:rPr lang="pt-BR" sz="3000" b="1" dirty="0" smtClean="0">
                <a:solidFill>
                  <a:srgbClr val="993300"/>
                </a:solidFill>
                <a:latin typeface="Book Antiqua"/>
                <a:ea typeface="+mj-ea"/>
                <a:cs typeface="+mj-cs"/>
              </a:rPr>
              <a:t>CRISTO</a:t>
            </a:r>
          </a:p>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	</a:t>
            </a:r>
            <a:r>
              <a:rPr lang="pt-BR" sz="3000" b="1" dirty="0" smtClean="0">
                <a:solidFill>
                  <a:srgbClr val="993300"/>
                </a:solidFill>
                <a:latin typeface="Book Antiqua"/>
                <a:ea typeface="+mj-ea"/>
                <a:cs typeface="+mj-cs"/>
              </a:rPr>
              <a:t>	</a:t>
            </a:r>
            <a:r>
              <a:rPr lang="pt-BR" sz="2800" b="1" dirty="0" smtClean="0">
                <a:solidFill>
                  <a:srgbClr val="006600"/>
                </a:solidFill>
                <a:latin typeface="Arial" charset="0"/>
                <a:ea typeface="Calibri"/>
                <a:cs typeface="Arial" charset="0"/>
              </a:rPr>
              <a:t>INTRODUÇÃO</a:t>
            </a:r>
            <a:endParaRPr lang="pt-BR" sz="2800" b="1" dirty="0">
              <a:solidFill>
                <a:srgbClr val="006600"/>
              </a:solidFill>
              <a:latin typeface="Arial" charset="0"/>
              <a:ea typeface="Calibri"/>
              <a:cs typeface="Arial" charset="0"/>
            </a:endParaRPr>
          </a:p>
        </p:txBody>
      </p:sp>
      <p:sp>
        <p:nvSpPr>
          <p:cNvPr id="2" name="CaixaDeTexto 1"/>
          <p:cNvSpPr txBox="1"/>
          <p:nvPr/>
        </p:nvSpPr>
        <p:spPr>
          <a:xfrm>
            <a:off x="467544" y="1412776"/>
            <a:ext cx="8136904" cy="4893647"/>
          </a:xfrm>
          <a:prstGeom prst="rect">
            <a:avLst/>
          </a:prstGeom>
          <a:noFill/>
          <a:ln w="28575">
            <a:solidFill>
              <a:srgbClr val="C00000"/>
            </a:solidFill>
          </a:ln>
        </p:spPr>
        <p:txBody>
          <a:bodyPr wrap="square" rtlCol="0">
            <a:spAutoFit/>
          </a:bodyPr>
          <a:lstStyle/>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Falando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publicamente aos judeus, ou aos discípulos em particular, Jesus ensinou e advertiu várias vezes sobre uma futura e última vinda, em poder, glória e majestade. Mas é por ocasião do presente discurso que o Mestre dá maiores detalhes sobre este acontecimento. Tudo começa quando os discípulos, querendo impressionar Jesus, chamam a Sua atenção para a estrutura magnífica do Templo, que era o orgulho de todo o israelita. Cristo então declara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que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não ficaria “</a:t>
            </a:r>
            <a:r>
              <a:rPr lang="pt-BR" sz="2400" dirty="0">
                <a:solidFill>
                  <a:srgbClr val="0000CC"/>
                </a:solidFill>
                <a:latin typeface="Arial" pitchFamily="34" charset="0"/>
                <a:ea typeface="Times New Roman"/>
                <a:cs typeface="Arial" pitchFamily="34" charset="0"/>
              </a:rPr>
              <a:t>pedra sobre pedra, que não fosse </a:t>
            </a:r>
            <a:r>
              <a:rPr lang="pt-BR" sz="2400" dirty="0" smtClean="0">
                <a:solidFill>
                  <a:srgbClr val="0000CC"/>
                </a:solidFill>
                <a:latin typeface="Arial" pitchFamily="34" charset="0"/>
                <a:ea typeface="Times New Roman"/>
                <a:cs typeface="Arial" pitchFamily="34" charset="0"/>
              </a:rPr>
              <a:t>derribada</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Diante desta predição, os discípulos fazem a pergunta chave que originou o grande discurso profético: “</a:t>
            </a:r>
            <a:r>
              <a:rPr lang="pt-BR" sz="2400" dirty="0">
                <a:solidFill>
                  <a:srgbClr val="0000CC"/>
                </a:solidFill>
                <a:latin typeface="Arial" pitchFamily="34" charset="0"/>
                <a:ea typeface="Times New Roman"/>
                <a:cs typeface="Arial" pitchFamily="34" charset="0"/>
              </a:rPr>
              <a:t>Dize-nos quando serão essas coisas, e que sinal haverá da tua vinda e do fim do mundo?</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639013794"/>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Lucida Sans Unicode"/>
      </a:majorFont>
      <a:minorFont>
        <a:latin typeface="Times New Roman"/>
        <a:ea typeface=""/>
        <a:cs typeface="Lucida Sans Unicod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stúdio">
  <a:themeElements>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Estúdio">
      <a:majorFont>
        <a:latin typeface="Arial Black"/>
        <a:ea typeface=""/>
        <a:cs typeface="Arial"/>
      </a:majorFont>
      <a:minorFont>
        <a:latin typeface="Arial"/>
        <a:ea typeface=""/>
        <a:cs typeface="Arial"/>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Estú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Estú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Estú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Estú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Estú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Estú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Estú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Estú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Estú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a Dura">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pa Dur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a Dur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Integração">
  <a:themeElements>
    <a:clrScheme name="Farmacêutic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ção">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6296</TotalTime>
  <Words>2017</Words>
  <Application>Microsoft Office PowerPoint</Application>
  <PresentationFormat>Apresentação na tela (4:3)</PresentationFormat>
  <Paragraphs>171</Paragraphs>
  <Slides>39</Slides>
  <Notes>19</Notes>
  <HiddenSlides>0</HiddenSlides>
  <MMClips>0</MMClips>
  <ScaleCrop>false</ScaleCrop>
  <HeadingPairs>
    <vt:vector size="4" baseType="variant">
      <vt:variant>
        <vt:lpstr>Tema</vt:lpstr>
      </vt:variant>
      <vt:variant>
        <vt:i4>4</vt:i4>
      </vt:variant>
      <vt:variant>
        <vt:lpstr>Títulos de slides</vt:lpstr>
      </vt:variant>
      <vt:variant>
        <vt:i4>39</vt:i4>
      </vt:variant>
    </vt:vector>
  </HeadingPairs>
  <TitlesOfParts>
    <vt:vector size="43" baseType="lpstr">
      <vt:lpstr>1_Tema do Office</vt:lpstr>
      <vt:lpstr>Estúdio</vt:lpstr>
      <vt:lpstr>Capa Dura</vt:lpstr>
      <vt:lpstr>Integração</vt:lpstr>
      <vt:lpstr>ESCOLA BÍBLICA DOMINICAL</vt:lpstr>
      <vt:lpstr>2° TRIMESTRE  DE  2018  ESCATOLOGIA</vt:lpstr>
      <vt:lpstr>ESCATOLOGIA 2° TRIMESTRE DE 2018</vt:lpstr>
      <vt:lpstr> ESCATOLOGIA LIÇÃO 05:   SINAIS DA VINDA DE CRISTO</vt:lpstr>
      <vt:lpstr>   ESCATOLOGIA LIÇÃO 05:   SINAIS DA VINDA DE CRISTO</vt:lpstr>
      <vt:lpstr>LIÇÃO 05:   SINAIS DA VINDA DE CRISTO LEITURA BÍBLICA:  MATEUS 24.1-14</vt:lpstr>
      <vt:lpstr>LIÇÃO 05:   SINAIS DA VINDA DE CRISTO LEITURA BÍBLICA:</vt:lpstr>
      <vt:lpstr>LIÇÃO 05:   SINAIS DA VINDA DE CRISTO ESBOÇO</vt:lpstr>
      <vt:lpstr> </vt:lpstr>
      <vt:lpstr>LIÇÃO 05:   SINAIS DA VINDA DE CRISTO ESBOÇO</vt:lpstr>
      <vt:lpstr> </vt:lpstr>
      <vt:lpstr>Apresentação do PowerPoint</vt:lpstr>
      <vt:lpstr> </vt:lpstr>
      <vt:lpstr>Apresentação do PowerPoint</vt:lpstr>
      <vt:lpstr> </vt:lpstr>
      <vt:lpstr>Apresentação do PowerPoint</vt:lpstr>
      <vt:lpstr> </vt:lpstr>
      <vt:lpstr>Apresentação do PowerPoint</vt:lpstr>
      <vt:lpstr>Apresentação do PowerPoint</vt:lpstr>
      <vt:lpstr>LIÇÃO 05:   SINAIS DA VINDA DE CRISTO ESBOÇO</vt:lpstr>
      <vt:lpstr> </vt:lpstr>
      <vt:lpstr> </vt:lpstr>
      <vt:lpstr>Apresentação do PowerPoint</vt:lpstr>
      <vt:lpstr>Apresentação do PowerPoint</vt:lpstr>
      <vt:lpstr>Apresentação do PowerPoint</vt:lpstr>
      <vt:lpstr> </vt:lpstr>
      <vt:lpstr>Apresentação do PowerPoint</vt:lpstr>
      <vt:lpstr>LIÇÃO 05:   SINAIS DA VINDA DE CRISTO ESBOÇO</vt:lpstr>
      <vt:lpstr> </vt:lpstr>
      <vt:lpstr>Apresentação do PowerPoint</vt:lpstr>
      <vt:lpstr> </vt:lpstr>
      <vt:lpstr>Apresentação do PowerPoint</vt:lpstr>
      <vt:lpstr> </vt:lpstr>
      <vt:lpstr>Apresentação do PowerPoint</vt:lpstr>
      <vt:lpstr> </vt:lpstr>
      <vt:lpstr>LIÇÃO 05:   SINAIS DA VINDA DE CRISTO ESBOÇO</vt:lpstr>
      <vt:lpstr> </vt:lpstr>
      <vt:lpstr>LIÇÃO 05:   SINAIS DA VINDA DE CRISTO ESBOÇO</vt:lpstr>
      <vt:lpstr> ESCATOLOGIA LIÇÃO 05:   SINAIS DA VINDA DE CRISTO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Pássaro e a Oração</dc:title>
  <dc:creator>I.G.V</dc:creator>
  <cp:keywords>Slide</cp:keywords>
  <cp:lastModifiedBy>I.G.V</cp:lastModifiedBy>
  <cp:revision>446</cp:revision>
  <dcterms:modified xsi:type="dcterms:W3CDTF">2018-04-24T19:42:05Z</dcterms:modified>
</cp:coreProperties>
</file>