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Override1.xml" ContentType="application/vnd.openxmlformats-officedocument.themeOverrid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65" r:id="rId2"/>
    <p:sldMasterId id="2147484562" r:id="rId3"/>
    <p:sldMasterId id="2147484574" r:id="rId4"/>
  </p:sldMasterIdLst>
  <p:notesMasterIdLst>
    <p:notesMasterId r:id="rId45"/>
  </p:notesMasterIdLst>
  <p:sldIdLst>
    <p:sldId id="524" r:id="rId5"/>
    <p:sldId id="519" r:id="rId6"/>
    <p:sldId id="520" r:id="rId7"/>
    <p:sldId id="521" r:id="rId8"/>
    <p:sldId id="525" r:id="rId9"/>
    <p:sldId id="613" r:id="rId10"/>
    <p:sldId id="545" r:id="rId11"/>
    <p:sldId id="606" r:id="rId12"/>
    <p:sldId id="560" r:id="rId13"/>
    <p:sldId id="607" r:id="rId14"/>
    <p:sldId id="528" r:id="rId15"/>
    <p:sldId id="548" r:id="rId16"/>
    <p:sldId id="571" r:id="rId17"/>
    <p:sldId id="614" r:id="rId18"/>
    <p:sldId id="615" r:id="rId19"/>
    <p:sldId id="619" r:id="rId20"/>
    <p:sldId id="617" r:id="rId21"/>
    <p:sldId id="618" r:id="rId22"/>
    <p:sldId id="608" r:id="rId23"/>
    <p:sldId id="557" r:id="rId24"/>
    <p:sldId id="593" r:id="rId25"/>
    <p:sldId id="594" r:id="rId26"/>
    <p:sldId id="605" r:id="rId27"/>
    <p:sldId id="620" r:id="rId28"/>
    <p:sldId id="604" r:id="rId29"/>
    <p:sldId id="597" r:id="rId30"/>
    <p:sldId id="598" r:id="rId31"/>
    <p:sldId id="622" r:id="rId32"/>
    <p:sldId id="609" r:id="rId33"/>
    <p:sldId id="551" r:id="rId34"/>
    <p:sldId id="552" r:id="rId35"/>
    <p:sldId id="567" r:id="rId36"/>
    <p:sldId id="623" r:id="rId37"/>
    <p:sldId id="555" r:id="rId38"/>
    <p:sldId id="573" r:id="rId39"/>
    <p:sldId id="624" r:id="rId40"/>
    <p:sldId id="610" r:id="rId41"/>
    <p:sldId id="556" r:id="rId42"/>
    <p:sldId id="611" r:id="rId43"/>
    <p:sldId id="612" r:id="rId44"/>
  </p:sldIdLst>
  <p:sldSz cx="9144000" cy="6858000" type="screen4x3"/>
  <p:notesSz cx="6858000" cy="9144000"/>
  <p:defaultTextStyle>
    <a:defPPr>
      <a:defRPr lang="en-GB"/>
    </a:defPPr>
    <a:lvl1pPr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1pPr>
    <a:lvl2pPr marL="4572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2pPr>
    <a:lvl3pPr marL="9144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3pPr>
    <a:lvl4pPr marL="13716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4pPr>
    <a:lvl5pPr marL="1828800" algn="l" defTabSz="449263" rtl="0" fontAlgn="base">
      <a:lnSpc>
        <a:spcPct val="38000"/>
      </a:lnSpc>
      <a:spcBef>
        <a:spcPct val="0"/>
      </a:spcBef>
      <a:spcAft>
        <a:spcPct val="0"/>
      </a:spcAft>
      <a:buClr>
        <a:srgbClr val="FFFFFF"/>
      </a:buClr>
      <a:buSzPct val="100000"/>
      <a:buFont typeface="Arial" charset="0"/>
      <a:defRPr sz="3200" kern="1200">
        <a:solidFill>
          <a:srgbClr val="FF9900"/>
        </a:solidFill>
        <a:latin typeface="Verdana" pitchFamily="32" charset="0"/>
        <a:ea typeface="Lucida Sans Unicode" pitchFamily="34" charset="0"/>
        <a:cs typeface="Lucida Sans Unicode" pitchFamily="34" charset="0"/>
      </a:defRPr>
    </a:lvl5pPr>
    <a:lvl6pPr marL="22860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6pPr>
    <a:lvl7pPr marL="27432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7pPr>
    <a:lvl8pPr marL="32004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8pPr>
    <a:lvl9pPr marL="3657600" algn="l" defTabSz="914400" rtl="0" eaLnBrk="1" latinLnBrk="0" hangingPunct="1">
      <a:defRPr sz="3200" kern="1200">
        <a:solidFill>
          <a:srgbClr val="FF9900"/>
        </a:solidFill>
        <a:latin typeface="Verdana" pitchFamily="32"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CC"/>
    <a:srgbClr val="0000CC"/>
    <a:srgbClr val="3366CC"/>
    <a:srgbClr val="9933FF"/>
    <a:srgbClr val="006600"/>
    <a:srgbClr val="000099"/>
    <a:srgbClr val="663300"/>
    <a:srgbClr val="CC3399"/>
    <a:srgbClr val="FF0066"/>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091" autoAdjust="0"/>
  </p:normalViewPr>
  <p:slideViewPr>
    <p:cSldViewPr>
      <p:cViewPr varScale="1">
        <p:scale>
          <a:sx n="62" d="100"/>
          <a:sy n="62" d="100"/>
        </p:scale>
        <p:origin x="-1402" y="-91"/>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AutoShape 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360">
                <a:solidFill>
                  <a:srgbClr val="000000"/>
                </a:solidFill>
                <a:miter lim="800000"/>
                <a:headEnd/>
                <a:tailEnd/>
              </a14:hiddenLine>
            </a:ext>
          </a:extLst>
        </p:spPr>
        <p:txBody>
          <a:bodyPr wrap="none" anchor="ctr"/>
          <a:lstStyle/>
          <a:p>
            <a:endParaRPr lang="pt-BR" sz="1800">
              <a:solidFill>
                <a:schemeClr val="bg1"/>
              </a:solidFill>
              <a:latin typeface="Arial" charset="0"/>
            </a:endParaRPr>
          </a:p>
        </p:txBody>
      </p:sp>
      <p:sp>
        <p:nvSpPr>
          <p:cNvPr id="41987" name="AutoShape 2"/>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8" name="AutoShape 3"/>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89" name="AutoShape 4"/>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0" name="AutoShape 5"/>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1" name="AutoShape 6"/>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2" name="AutoShape 7"/>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3" name="AutoShape 8"/>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4" name="AutoShape 9"/>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5" name="AutoShape 10"/>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6" name="AutoShape 11"/>
          <p:cNvSpPr>
            <a:spLocks noChangeArrowheads="1"/>
          </p:cNvSpPr>
          <p:nvPr/>
        </p:nvSpPr>
        <p:spPr bwMode="auto">
          <a:xfrm>
            <a:off x="0" y="0"/>
            <a:ext cx="6858000" cy="9144000"/>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7" name="AutoShape 12"/>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8" name="AutoShape 13"/>
          <p:cNvSpPr>
            <a:spLocks noChangeArrowheads="1"/>
          </p:cNvSpPr>
          <p:nvPr/>
        </p:nvSpPr>
        <p:spPr bwMode="auto">
          <a:xfrm>
            <a:off x="0" y="0"/>
            <a:ext cx="6858000" cy="9144000"/>
          </a:xfrm>
          <a:prstGeom prst="roundRect">
            <a:avLst>
              <a:gd name="adj" fmla="val 23"/>
            </a:avLst>
          </a:prstGeom>
          <a:solidFill>
            <a:srgbClr val="FFFFFF">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sz="1800">
              <a:solidFill>
                <a:schemeClr val="bg1"/>
              </a:solidFill>
              <a:latin typeface="Arial" charset="0"/>
            </a:endParaRPr>
          </a:p>
        </p:txBody>
      </p:sp>
      <p:sp>
        <p:nvSpPr>
          <p:cNvPr id="41999" name="Rectangle 14"/>
          <p:cNvSpPr>
            <a:spLocks noGrp="1" noRot="1" noChangeAspect="1" noChangeArrowheads="1"/>
          </p:cNvSpPr>
          <p:nvPr>
            <p:ph type="sldImg"/>
          </p:nvPr>
        </p:nvSpPr>
        <p:spPr bwMode="auto">
          <a:xfrm>
            <a:off x="0" y="-7094538"/>
            <a:ext cx="0" cy="1557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sp>
      <p:sp>
        <p:nvSpPr>
          <p:cNvPr id="3087" name="Rectangle 15"/>
          <p:cNvSpPr>
            <a:spLocks noGrp="1" noChangeArrowheads="1"/>
          </p:cNvSpPr>
          <p:nvPr>
            <p:ph type="body"/>
          </p:nvPr>
        </p:nvSpPr>
        <p:spPr bwMode="auto">
          <a:xfrm>
            <a:off x="685800" y="4343400"/>
            <a:ext cx="5464175" cy="4113213"/>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pt-BR" noProof="0" smtClean="0"/>
          </a:p>
        </p:txBody>
      </p:sp>
    </p:spTree>
    <p:extLst>
      <p:ext uri="{BB962C8B-B14F-4D97-AF65-F5344CB8AC3E}">
        <p14:creationId xmlns:p14="http://schemas.microsoft.com/office/powerpoint/2010/main" val="1400276391"/>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938147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459320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lvl="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		</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smtClean="0">
                <a:solidFill>
                  <a:srgbClr val="0000CC"/>
                </a:solidFill>
                <a:latin typeface="Arial" pitchFamily="34" charset="0"/>
                <a:ea typeface="Times New Roman"/>
                <a:cs typeface="Arial" pitchFamily="34" charset="0"/>
              </a:rPr>
              <a:t>Dn</a:t>
            </a:r>
            <a:r>
              <a:rPr lang="pt-BR" sz="1200" dirty="0" smtClean="0">
                <a:solidFill>
                  <a:srgbClr val="0000CC"/>
                </a:solidFill>
                <a:latin typeface="Arial" pitchFamily="34" charset="0"/>
                <a:ea typeface="Times New Roman"/>
                <a:cs typeface="Arial" pitchFamily="34" charset="0"/>
              </a:rPr>
              <a:t> 12.2; </a:t>
            </a:r>
            <a:r>
              <a:rPr lang="pt-BR" sz="1200" dirty="0" err="1" smtClean="0">
                <a:solidFill>
                  <a:srgbClr val="0000CC"/>
                </a:solidFill>
                <a:latin typeface="Arial" pitchFamily="34" charset="0"/>
                <a:ea typeface="Times New Roman"/>
                <a:cs typeface="Arial" pitchFamily="34" charset="0"/>
              </a:rPr>
              <a:t>Jo</a:t>
            </a:r>
            <a:r>
              <a:rPr lang="pt-BR" sz="1200" dirty="0" smtClean="0">
                <a:solidFill>
                  <a:srgbClr val="0000CC"/>
                </a:solidFill>
                <a:latin typeface="Arial" pitchFamily="34" charset="0"/>
                <a:ea typeface="Times New Roman"/>
                <a:cs typeface="Arial" pitchFamily="34" charset="0"/>
              </a:rPr>
              <a:t> 5.28-29</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1200" dirty="0" smtClean="0">
                <a:solidFill>
                  <a:srgbClr val="000099"/>
                </a:solidFill>
                <a:latin typeface="Arial" charset="0"/>
                <a:ea typeface="Calibri"/>
                <a:cs typeface="Arial" charset="0"/>
              </a:rPr>
              <a:t>Textos bíblicos esses  já apresentados no desenvolvimento da lição.</a:t>
            </a:r>
          </a:p>
          <a:p>
            <a:endParaRPr lang="pt-BR" dirty="0"/>
          </a:p>
        </p:txBody>
      </p:sp>
    </p:spTree>
    <p:extLst>
      <p:ext uri="{BB962C8B-B14F-4D97-AF65-F5344CB8AC3E}">
        <p14:creationId xmlns:p14="http://schemas.microsoft.com/office/powerpoint/2010/main" val="9902704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2789323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indent="0" defTabSz="449263">
              <a:lnSpc>
                <a:spcPct val="115000"/>
              </a:lnSpc>
              <a:spcBef>
                <a:spcPts val="600"/>
              </a:spcBef>
              <a:spcAft>
                <a:spcPts val="0"/>
              </a:spcAft>
              <a:buClr>
                <a:srgbClr val="FFFFFF"/>
              </a:buClr>
              <a:buSzPct val="100000"/>
              <a:buNone/>
              <a:defRPr/>
            </a:pP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natureza humana decaída		</a:t>
            </a:r>
            <a:r>
              <a:rPr lang="pt-BR" sz="1200" dirty="0" err="1" smtClean="0">
                <a:solidFill>
                  <a:srgbClr val="000099"/>
                </a:solidFill>
                <a:latin typeface="Arial" charset="0"/>
                <a:ea typeface="Calibri"/>
                <a:cs typeface="Arial" charset="0"/>
              </a:rPr>
              <a:t>Rm</a:t>
            </a:r>
            <a:r>
              <a:rPr lang="pt-BR" sz="1200" dirty="0" smtClean="0">
                <a:solidFill>
                  <a:srgbClr val="000099"/>
                </a:solidFill>
                <a:latin typeface="Arial" charset="0"/>
                <a:ea typeface="Calibri"/>
                <a:cs typeface="Arial" charset="0"/>
              </a:rPr>
              <a:t> 5.12	</a:t>
            </a:r>
            <a:r>
              <a:rPr lang="pt-BR" sz="1200" dirty="0" err="1" smtClean="0">
                <a:solidFill>
                  <a:srgbClr val="000099"/>
                </a:solidFill>
                <a:latin typeface="Arial" charset="0"/>
                <a:ea typeface="Calibri"/>
                <a:cs typeface="Arial" charset="0"/>
              </a:rPr>
              <a:t>Gl</a:t>
            </a:r>
            <a:r>
              <a:rPr lang="pt-BR" sz="1200" dirty="0" smtClean="0">
                <a:solidFill>
                  <a:srgbClr val="000099"/>
                </a:solidFill>
                <a:latin typeface="Arial" charset="0"/>
                <a:ea typeface="Calibri"/>
                <a:cs typeface="Arial" charset="0"/>
              </a:rPr>
              <a:t> 5.19-21 frutos da carne</a:t>
            </a:r>
            <a:endParaRPr lang="pt-BR" dirty="0"/>
          </a:p>
        </p:txBody>
      </p:sp>
    </p:spTree>
    <p:extLst>
      <p:ext uri="{BB962C8B-B14F-4D97-AF65-F5344CB8AC3E}">
        <p14:creationId xmlns:p14="http://schemas.microsoft.com/office/powerpoint/2010/main" val="37279830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32870088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endParaRPr lang="pt-BR" b="1" dirty="0"/>
          </a:p>
        </p:txBody>
      </p:sp>
    </p:spTree>
    <p:extLst>
      <p:ext uri="{BB962C8B-B14F-4D97-AF65-F5344CB8AC3E}">
        <p14:creationId xmlns:p14="http://schemas.microsoft.com/office/powerpoint/2010/main" val="655299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r>
              <a:rPr lang="pt-BR" b="1" dirty="0" smtClean="0"/>
              <a:t>Precisamos ainda distinguir a ressurreição para esta mesma existência. Muitos são os que morreram no passado, e em nossos dias, até com certidão de óbito, mas pelo poder de Deus foram ressuscitados para continuar mais um pouco de tempo nesta existência terrena, e, posteriormente, voltaram a morrer.</a:t>
            </a:r>
          </a:p>
        </p:txBody>
      </p:sp>
    </p:spTree>
    <p:extLst>
      <p:ext uri="{BB962C8B-B14F-4D97-AF65-F5344CB8AC3E}">
        <p14:creationId xmlns:p14="http://schemas.microsoft.com/office/powerpoint/2010/main" val="6552990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l"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r>
              <a:rPr lang="pt-BR" dirty="0" smtClean="0"/>
              <a:t>Também</a:t>
            </a:r>
            <a:r>
              <a:rPr lang="pt-BR" baseline="0" dirty="0" smtClean="0"/>
              <a:t> 	Daniel  12.2,3	</a:t>
            </a:r>
            <a:r>
              <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Precisamos ainda distinguir a ressurreição para esta mesma existência. Muitos são os que morreram no passado, e em nossos dias, até com certidão de óbito, mas pelo poder de Deus foram ressuscitados para continuar mais um pouco de tempo nesta existência terrena, e, posteriormente, voltaram a morrer.</a:t>
            </a:r>
          </a:p>
        </p:txBody>
      </p:sp>
    </p:spTree>
    <p:extLst>
      <p:ext uri="{BB962C8B-B14F-4D97-AF65-F5344CB8AC3E}">
        <p14:creationId xmlns:p14="http://schemas.microsoft.com/office/powerpoint/2010/main" val="802779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10385425" y="-7094538"/>
            <a:ext cx="20770850" cy="15578138"/>
          </a:xfrm>
        </p:spPr>
      </p:sp>
      <p:sp>
        <p:nvSpPr>
          <p:cNvPr id="3" name="Espaço Reservado para Anotações 2"/>
          <p:cNvSpPr>
            <a:spLocks noGrp="1"/>
          </p:cNvSpPr>
          <p:nvPr>
            <p:ph type="body" idx="1"/>
          </p:nvPr>
        </p:nvSpPr>
        <p:spPr/>
        <p:txBody>
          <a:bodyPr/>
          <a:lstStyle/>
          <a:p>
            <a:pPr marL="0" marR="0" indent="0" algn="ctr" defTabSz="449263" rtl="0" eaLnBrk="0" fontAlgn="base" latinLnBrk="0" hangingPunct="0">
              <a:lnSpc>
                <a:spcPct val="100000"/>
              </a:lnSpc>
              <a:spcBef>
                <a:spcPct val="30000"/>
              </a:spcBef>
              <a:spcAft>
                <a:spcPct val="0"/>
              </a:spcAft>
              <a:buClr>
                <a:srgbClr val="000000"/>
              </a:buClr>
              <a:buSzPct val="100000"/>
              <a:buFont typeface="Times New Roman" pitchFamily="16" charset="0"/>
              <a:buNone/>
              <a:tabLst/>
              <a:defRPr/>
            </a:pPr>
            <a:endParaRPr lang="pt-BR" sz="1200" b="1" kern="12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Arial" charset="0"/>
            </a:endParaRPr>
          </a:p>
        </p:txBody>
      </p:sp>
    </p:spTree>
    <p:extLst>
      <p:ext uri="{BB962C8B-B14F-4D97-AF65-F5344CB8AC3E}">
        <p14:creationId xmlns:p14="http://schemas.microsoft.com/office/powerpoint/2010/main" val="2223572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estilo do título mestre</a:t>
            </a:r>
            <a:endParaRPr lang="pt-BR"/>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2BED7C6F-90CF-4040-884B-4EEF8F60C53A}" type="slidenum">
              <a:rPr lang="en-GB"/>
              <a:pPr>
                <a:defRPr/>
              </a:pPr>
              <a:t>‹nº›</a:t>
            </a:fld>
            <a:endParaRPr lang="en-GB"/>
          </a:p>
        </p:txBody>
      </p:sp>
    </p:spTree>
    <p:extLst>
      <p:ext uri="{BB962C8B-B14F-4D97-AF65-F5344CB8AC3E}">
        <p14:creationId xmlns:p14="http://schemas.microsoft.com/office/powerpoint/2010/main" val="2173543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1600200"/>
            <a:ext cx="8229600" cy="4525963"/>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0B1BCF15-29FC-4464-8938-E13208555151}" type="slidenum">
              <a:rPr lang="en-GB"/>
              <a:pPr>
                <a:defRPr/>
              </a:pPr>
              <a:t>‹nº›</a:t>
            </a:fld>
            <a:endParaRPr lang="en-GB"/>
          </a:p>
        </p:txBody>
      </p:sp>
    </p:spTree>
    <p:extLst>
      <p:ext uri="{BB962C8B-B14F-4D97-AF65-F5344CB8AC3E}">
        <p14:creationId xmlns:p14="http://schemas.microsoft.com/office/powerpoint/2010/main" val="2363520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97688" y="471488"/>
            <a:ext cx="2146300" cy="5654675"/>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457200" y="471488"/>
            <a:ext cx="6288088" cy="5654675"/>
          </a:xfrm>
          <a:prstGeom prst="rect">
            <a:avLst/>
          </a:prstGeo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F5B5226B-F136-4D10-86F8-8131D73CEEC4}" type="slidenum">
              <a:rPr lang="en-GB"/>
              <a:pPr>
                <a:defRPr/>
              </a:pPr>
              <a:t>‹nº›</a:t>
            </a:fld>
            <a:endParaRPr lang="en-GB"/>
          </a:p>
        </p:txBody>
      </p:sp>
    </p:spTree>
    <p:extLst>
      <p:ext uri="{BB962C8B-B14F-4D97-AF65-F5344CB8AC3E}">
        <p14:creationId xmlns:p14="http://schemas.microsoft.com/office/powerpoint/2010/main" val="948015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p:spPr>
        <p:txBody>
          <a:bodyPr wrap="none" anchor="ctr"/>
          <a:lstStyle/>
          <a:p>
            <a:pPr algn="ctr">
              <a:lnSpc>
                <a:spcPct val="100000"/>
              </a:lnSpc>
              <a:buClrTx/>
              <a:buSzTx/>
              <a:buFontTx/>
              <a:buNone/>
            </a:pPr>
            <a:endParaRPr lang="pt-BR" sz="1800">
              <a:solidFill>
                <a:schemeClr val="tx1"/>
              </a:solidFill>
              <a:latin typeface="Arial" charset="0"/>
              <a:cs typeface="Arial" charset="0"/>
            </a:endParaRPr>
          </a:p>
        </p:txBody>
      </p:sp>
      <p:sp>
        <p:nvSpPr>
          <p:cNvPr id="83973"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pt-BR"/>
              <a:t>Clique para editar o estilo do título mestre</a:t>
            </a:r>
          </a:p>
        </p:txBody>
      </p:sp>
      <p:sp>
        <p:nvSpPr>
          <p:cNvPr id="83974" name="Rectangle 6"/>
          <p:cNvSpPr>
            <a:spLocks noGrp="1" noChangeArrowheads="1"/>
          </p:cNvSpPr>
          <p:nvPr>
            <p:ph type="subTitle" idx="1"/>
          </p:nvPr>
        </p:nvSpPr>
        <p:spPr>
          <a:xfrm>
            <a:off x="1752600" y="3567113"/>
            <a:ext cx="5410200" cy="1905000"/>
          </a:xfrm>
        </p:spPr>
        <p:txBody>
          <a:bodyPr anchor="ctr"/>
          <a:lstStyle>
            <a:lvl1pPr marL="0" indent="0" algn="ctr">
              <a:buFont typeface="Wingdings" charset="2"/>
              <a:buNone/>
              <a:defRPr sz="3300"/>
            </a:lvl1pPr>
          </a:lstStyle>
          <a:p>
            <a:r>
              <a:rPr lang="pt-BR"/>
              <a:t>Clique para editar o estilo do subtítulo mestre</a:t>
            </a:r>
          </a:p>
        </p:txBody>
      </p:sp>
      <p:sp>
        <p:nvSpPr>
          <p:cNvPr id="7" name="Rectangle 7"/>
          <p:cNvSpPr>
            <a:spLocks noGrp="1" noChangeArrowheads="1"/>
          </p:cNvSpPr>
          <p:nvPr>
            <p:ph type="dt" sz="half" idx="10"/>
          </p:nvPr>
        </p:nvSpPr>
        <p:spPr/>
        <p:txBody>
          <a:bodyPr/>
          <a:lstStyle>
            <a:lvl1pPr>
              <a:defRPr/>
            </a:lvl1pPr>
          </a:lstStyle>
          <a:p>
            <a:pPr>
              <a:defRPr/>
            </a:pPr>
            <a:fld id="{648CC5FD-A643-40FA-AD0F-BF0DD8A0B331}" type="datetimeFigureOut">
              <a:rPr lang="pt-BR"/>
              <a:pPr>
                <a:defRPr/>
              </a:pPr>
              <a:t>17/04/2018</a:t>
            </a:fld>
            <a:endParaRPr lang="pt-BR"/>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pt-BR"/>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3516AF0C-3C19-4A9E-A1BC-A2AB67892CFC}" type="slidenum">
              <a:rPr lang="pt-BR"/>
              <a:pPr>
                <a:defRPr/>
              </a:pPr>
              <a:t>‹nº›</a:t>
            </a:fld>
            <a:endParaRPr lang="pt-BR"/>
          </a:p>
        </p:txBody>
      </p:sp>
    </p:spTree>
    <p:extLst>
      <p:ext uri="{BB962C8B-B14F-4D97-AF65-F5344CB8AC3E}">
        <p14:creationId xmlns:p14="http://schemas.microsoft.com/office/powerpoint/2010/main" val="11154867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DCB6AA04-3011-4310-9A09-6E93B56B69DB}" type="datetimeFigureOut">
              <a:rPr lang="pt-BR"/>
              <a:pPr>
                <a:defRPr/>
              </a:pPr>
              <a:t>17/04/2018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BD1ABBBF-1754-42AB-9FFB-1641A63692DA}" type="slidenum">
              <a:rPr lang="pt-BR"/>
              <a:pPr>
                <a:defRPr/>
              </a:pPr>
              <a:t>‹nº›</a:t>
            </a:fld>
            <a:endParaRPr lang="pt-BR"/>
          </a:p>
        </p:txBody>
      </p:sp>
    </p:spTree>
    <p:extLst>
      <p:ext uri="{BB962C8B-B14F-4D97-AF65-F5344CB8AC3E}">
        <p14:creationId xmlns:p14="http://schemas.microsoft.com/office/powerpoint/2010/main" val="748801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4"/>
          <p:cNvSpPr>
            <a:spLocks noGrp="1" noChangeArrowheads="1"/>
          </p:cNvSpPr>
          <p:nvPr>
            <p:ph type="dt" sz="half" idx="10"/>
          </p:nvPr>
        </p:nvSpPr>
        <p:spPr>
          <a:ln/>
        </p:spPr>
        <p:txBody>
          <a:bodyPr/>
          <a:lstStyle>
            <a:lvl1pPr>
              <a:defRPr/>
            </a:lvl1pPr>
          </a:lstStyle>
          <a:p>
            <a:pPr>
              <a:defRPr/>
            </a:pPr>
            <a:fld id="{310CE60A-C78E-4721-98B4-AAC612E9BB22}" type="datetimeFigureOut">
              <a:rPr lang="pt-BR"/>
              <a:pPr>
                <a:defRPr/>
              </a:pPr>
              <a:t>17/04/2018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077C6563-3387-4CEE-A7E7-7C51B3FF7377}" type="slidenum">
              <a:rPr lang="pt-BR"/>
              <a:pPr>
                <a:defRPr/>
              </a:pPr>
              <a:t>‹nº›</a:t>
            </a:fld>
            <a:endParaRPr lang="pt-BR"/>
          </a:p>
        </p:txBody>
      </p:sp>
    </p:spTree>
    <p:extLst>
      <p:ext uri="{BB962C8B-B14F-4D97-AF65-F5344CB8AC3E}">
        <p14:creationId xmlns:p14="http://schemas.microsoft.com/office/powerpoint/2010/main" val="1622355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fld id="{2E84AACA-AC86-4EE8-8184-526024F0C532}" type="datetimeFigureOut">
              <a:rPr lang="pt-BR"/>
              <a:pPr>
                <a:defRPr/>
              </a:pPr>
              <a:t>17/04/2018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E32DE793-6555-4AED-B635-C7871872F61C}" type="slidenum">
              <a:rPr lang="pt-BR"/>
              <a:pPr>
                <a:defRPr/>
              </a:pPr>
              <a:t>‹nº›</a:t>
            </a:fld>
            <a:endParaRPr lang="pt-BR"/>
          </a:p>
        </p:txBody>
      </p:sp>
    </p:spTree>
    <p:extLst>
      <p:ext uri="{BB962C8B-B14F-4D97-AF65-F5344CB8AC3E}">
        <p14:creationId xmlns:p14="http://schemas.microsoft.com/office/powerpoint/2010/main" val="15675087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fld id="{CF870450-7EB5-4A90-9003-1E7D4B47C407}" type="datetimeFigureOut">
              <a:rPr lang="pt-BR"/>
              <a:pPr>
                <a:defRPr/>
              </a:pPr>
              <a:t>17/04/2018</a:t>
            </a:fld>
            <a:endParaRPr lang="pt-BR"/>
          </a:p>
        </p:txBody>
      </p:sp>
      <p:sp>
        <p:nvSpPr>
          <p:cNvPr id="8" name="Rectangle 5"/>
          <p:cNvSpPr>
            <a:spLocks noGrp="1" noChangeArrowheads="1"/>
          </p:cNvSpPr>
          <p:nvPr>
            <p:ph type="ftr" sz="quarter" idx="11"/>
          </p:nvPr>
        </p:nvSpPr>
        <p:spPr>
          <a:ln/>
        </p:spPr>
        <p:txBody>
          <a:bodyPr/>
          <a:lstStyle>
            <a:lvl1pPr>
              <a:defRPr/>
            </a:lvl1pPr>
          </a:lstStyle>
          <a:p>
            <a:pPr>
              <a:defRPr/>
            </a:pPr>
            <a:endParaRPr lang="pt-BR"/>
          </a:p>
        </p:txBody>
      </p:sp>
      <p:sp>
        <p:nvSpPr>
          <p:cNvPr id="9" name="Rectangle 6"/>
          <p:cNvSpPr>
            <a:spLocks noGrp="1" noChangeArrowheads="1"/>
          </p:cNvSpPr>
          <p:nvPr>
            <p:ph type="sldNum" sz="quarter" idx="12"/>
          </p:nvPr>
        </p:nvSpPr>
        <p:spPr>
          <a:ln/>
        </p:spPr>
        <p:txBody>
          <a:bodyPr/>
          <a:lstStyle>
            <a:lvl1pPr>
              <a:defRPr/>
            </a:lvl1pPr>
          </a:lstStyle>
          <a:p>
            <a:pPr>
              <a:defRPr/>
            </a:pPr>
            <a:fld id="{C9BE3E81-8D0C-43BB-9B8C-F7E98EC7B190}" type="slidenum">
              <a:rPr lang="pt-BR"/>
              <a:pPr>
                <a:defRPr/>
              </a:pPr>
              <a:t>‹nº›</a:t>
            </a:fld>
            <a:endParaRPr lang="pt-BR"/>
          </a:p>
        </p:txBody>
      </p:sp>
    </p:spTree>
    <p:extLst>
      <p:ext uri="{BB962C8B-B14F-4D97-AF65-F5344CB8AC3E}">
        <p14:creationId xmlns:p14="http://schemas.microsoft.com/office/powerpoint/2010/main" val="5433541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4"/>
          <p:cNvSpPr>
            <a:spLocks noGrp="1" noChangeArrowheads="1"/>
          </p:cNvSpPr>
          <p:nvPr>
            <p:ph type="dt" sz="half" idx="10"/>
          </p:nvPr>
        </p:nvSpPr>
        <p:spPr>
          <a:ln/>
        </p:spPr>
        <p:txBody>
          <a:bodyPr/>
          <a:lstStyle>
            <a:lvl1pPr>
              <a:defRPr/>
            </a:lvl1pPr>
          </a:lstStyle>
          <a:p>
            <a:pPr>
              <a:defRPr/>
            </a:pPr>
            <a:fld id="{1BD8B567-C858-4DC7-A0CE-92839A3271FE}" type="datetimeFigureOut">
              <a:rPr lang="pt-BR"/>
              <a:pPr>
                <a:defRPr/>
              </a:pPr>
              <a:t>17/04/2018</a:t>
            </a:fld>
            <a:endParaRPr lang="pt-BR"/>
          </a:p>
        </p:txBody>
      </p:sp>
      <p:sp>
        <p:nvSpPr>
          <p:cNvPr id="4" name="Rectangle 5"/>
          <p:cNvSpPr>
            <a:spLocks noGrp="1" noChangeArrowheads="1"/>
          </p:cNvSpPr>
          <p:nvPr>
            <p:ph type="ftr" sz="quarter" idx="11"/>
          </p:nvPr>
        </p:nvSpPr>
        <p:spPr>
          <a:ln/>
        </p:spPr>
        <p:txBody>
          <a:bodyPr/>
          <a:lstStyle>
            <a:lvl1pPr>
              <a:defRPr/>
            </a:lvl1pPr>
          </a:lstStyle>
          <a:p>
            <a:pPr>
              <a:defRPr/>
            </a:pPr>
            <a:endParaRPr lang="pt-BR"/>
          </a:p>
        </p:txBody>
      </p:sp>
      <p:sp>
        <p:nvSpPr>
          <p:cNvPr id="5" name="Rectangle 6"/>
          <p:cNvSpPr>
            <a:spLocks noGrp="1" noChangeArrowheads="1"/>
          </p:cNvSpPr>
          <p:nvPr>
            <p:ph type="sldNum" sz="quarter" idx="12"/>
          </p:nvPr>
        </p:nvSpPr>
        <p:spPr>
          <a:ln/>
        </p:spPr>
        <p:txBody>
          <a:bodyPr/>
          <a:lstStyle>
            <a:lvl1pPr>
              <a:defRPr/>
            </a:lvl1pPr>
          </a:lstStyle>
          <a:p>
            <a:pPr>
              <a:defRPr/>
            </a:pPr>
            <a:fld id="{7719A3E6-C96D-4CF2-AE64-CB698DCF58E9}" type="slidenum">
              <a:rPr lang="pt-BR"/>
              <a:pPr>
                <a:defRPr/>
              </a:pPr>
              <a:t>‹nº›</a:t>
            </a:fld>
            <a:endParaRPr lang="pt-BR"/>
          </a:p>
        </p:txBody>
      </p:sp>
    </p:spTree>
    <p:extLst>
      <p:ext uri="{BB962C8B-B14F-4D97-AF65-F5344CB8AC3E}">
        <p14:creationId xmlns:p14="http://schemas.microsoft.com/office/powerpoint/2010/main" val="20859644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E0C439EF-60FC-40CF-BF26-EADD73A55B6E}" type="datetimeFigureOut">
              <a:rPr lang="pt-BR"/>
              <a:pPr>
                <a:defRPr/>
              </a:pPr>
              <a:t>17/04/2018</a:t>
            </a:fld>
            <a:endParaRPr lang="pt-BR"/>
          </a:p>
        </p:txBody>
      </p:sp>
      <p:sp>
        <p:nvSpPr>
          <p:cNvPr id="3" name="Rectangle 5"/>
          <p:cNvSpPr>
            <a:spLocks noGrp="1" noChangeArrowheads="1"/>
          </p:cNvSpPr>
          <p:nvPr>
            <p:ph type="ftr" sz="quarter" idx="11"/>
          </p:nvPr>
        </p:nvSpPr>
        <p:spPr>
          <a:ln/>
        </p:spPr>
        <p:txBody>
          <a:bodyPr/>
          <a:lstStyle>
            <a:lvl1pPr>
              <a:defRPr/>
            </a:lvl1pPr>
          </a:lstStyle>
          <a:p>
            <a:pPr>
              <a:defRPr/>
            </a:pPr>
            <a:endParaRPr lang="pt-BR"/>
          </a:p>
        </p:txBody>
      </p:sp>
      <p:sp>
        <p:nvSpPr>
          <p:cNvPr id="4" name="Rectangle 6"/>
          <p:cNvSpPr>
            <a:spLocks noGrp="1" noChangeArrowheads="1"/>
          </p:cNvSpPr>
          <p:nvPr>
            <p:ph type="sldNum" sz="quarter" idx="12"/>
          </p:nvPr>
        </p:nvSpPr>
        <p:spPr>
          <a:ln/>
        </p:spPr>
        <p:txBody>
          <a:bodyPr/>
          <a:lstStyle>
            <a:lvl1pPr>
              <a:defRPr/>
            </a:lvl1pPr>
          </a:lstStyle>
          <a:p>
            <a:pPr>
              <a:defRPr/>
            </a:pPr>
            <a:fld id="{DB7C0B7F-37CE-4B28-87C3-71C994872C8C}" type="slidenum">
              <a:rPr lang="pt-BR"/>
              <a:pPr>
                <a:defRPr/>
              </a:pPr>
              <a:t>‹nº›</a:t>
            </a:fld>
            <a:endParaRPr lang="pt-BR"/>
          </a:p>
        </p:txBody>
      </p:sp>
    </p:spTree>
    <p:extLst>
      <p:ext uri="{BB962C8B-B14F-4D97-AF65-F5344CB8AC3E}">
        <p14:creationId xmlns:p14="http://schemas.microsoft.com/office/powerpoint/2010/main" val="37826195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D5DB5331-93D0-448D-A900-2EF6C2A7822E}" type="datetimeFigureOut">
              <a:rPr lang="pt-BR"/>
              <a:pPr>
                <a:defRPr/>
              </a:pPr>
              <a:t>17/04/2018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CB0CB846-FA0B-42F1-83C8-6DAAF802CD49}" type="slidenum">
              <a:rPr lang="pt-BR"/>
              <a:pPr>
                <a:defRPr/>
              </a:pPr>
              <a:t>‹nº›</a:t>
            </a:fld>
            <a:endParaRPr lang="pt-BR"/>
          </a:p>
        </p:txBody>
      </p:sp>
    </p:spTree>
    <p:extLst>
      <p:ext uri="{BB962C8B-B14F-4D97-AF65-F5344CB8AC3E}">
        <p14:creationId xmlns:p14="http://schemas.microsoft.com/office/powerpoint/2010/main" val="1286939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a:xfrm>
            <a:off x="457200" y="1600200"/>
            <a:ext cx="8229600" cy="4525963"/>
          </a:xfrm>
          <a:prstGeom prst="rect">
            <a:avLst/>
          </a:prstGeo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7524C8DB-C1CC-4B98-8A88-5A04A7BEFFC1}" type="slidenum">
              <a:rPr lang="en-GB"/>
              <a:pPr>
                <a:defRPr/>
              </a:pPr>
              <a:t>‹nº›</a:t>
            </a:fld>
            <a:endParaRPr lang="en-GB"/>
          </a:p>
        </p:txBody>
      </p:sp>
    </p:spTree>
    <p:extLst>
      <p:ext uri="{BB962C8B-B14F-4D97-AF65-F5344CB8AC3E}">
        <p14:creationId xmlns:p14="http://schemas.microsoft.com/office/powerpoint/2010/main" val="28006306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4"/>
          <p:cNvSpPr>
            <a:spLocks noGrp="1" noChangeArrowheads="1"/>
          </p:cNvSpPr>
          <p:nvPr>
            <p:ph type="dt" sz="half" idx="10"/>
          </p:nvPr>
        </p:nvSpPr>
        <p:spPr>
          <a:ln/>
        </p:spPr>
        <p:txBody>
          <a:bodyPr/>
          <a:lstStyle>
            <a:lvl1pPr>
              <a:defRPr/>
            </a:lvl1pPr>
          </a:lstStyle>
          <a:p>
            <a:pPr>
              <a:defRPr/>
            </a:pPr>
            <a:fld id="{7C0FF58C-5240-4B13-BC0E-409008F41DAA}" type="datetimeFigureOut">
              <a:rPr lang="pt-BR"/>
              <a:pPr>
                <a:defRPr/>
              </a:pPr>
              <a:t>17/04/2018</a:t>
            </a:fld>
            <a:endParaRPr lang="pt-BR"/>
          </a:p>
        </p:txBody>
      </p:sp>
      <p:sp>
        <p:nvSpPr>
          <p:cNvPr id="6" name="Rectangle 5"/>
          <p:cNvSpPr>
            <a:spLocks noGrp="1" noChangeArrowheads="1"/>
          </p:cNvSpPr>
          <p:nvPr>
            <p:ph type="ftr" sz="quarter" idx="11"/>
          </p:nvPr>
        </p:nvSpPr>
        <p:spPr>
          <a:ln/>
        </p:spPr>
        <p:txBody>
          <a:bodyPr/>
          <a:lstStyle>
            <a:lvl1pPr>
              <a:defRPr/>
            </a:lvl1pPr>
          </a:lstStyle>
          <a:p>
            <a:pPr>
              <a:defRPr/>
            </a:pPr>
            <a:endParaRPr lang="pt-BR"/>
          </a:p>
        </p:txBody>
      </p:sp>
      <p:sp>
        <p:nvSpPr>
          <p:cNvPr id="7" name="Rectangle 6"/>
          <p:cNvSpPr>
            <a:spLocks noGrp="1" noChangeArrowheads="1"/>
          </p:cNvSpPr>
          <p:nvPr>
            <p:ph type="sldNum" sz="quarter" idx="12"/>
          </p:nvPr>
        </p:nvSpPr>
        <p:spPr>
          <a:ln/>
        </p:spPr>
        <p:txBody>
          <a:bodyPr/>
          <a:lstStyle>
            <a:lvl1pPr>
              <a:defRPr/>
            </a:lvl1pPr>
          </a:lstStyle>
          <a:p>
            <a:pPr>
              <a:defRPr/>
            </a:pPr>
            <a:fld id="{FADE6EAC-3169-44D5-81FD-AC1CF26538B7}" type="slidenum">
              <a:rPr lang="pt-BR"/>
              <a:pPr>
                <a:defRPr/>
              </a:pPr>
              <a:t>‹nº›</a:t>
            </a:fld>
            <a:endParaRPr lang="pt-BR"/>
          </a:p>
        </p:txBody>
      </p:sp>
    </p:spTree>
    <p:extLst>
      <p:ext uri="{BB962C8B-B14F-4D97-AF65-F5344CB8AC3E}">
        <p14:creationId xmlns:p14="http://schemas.microsoft.com/office/powerpoint/2010/main" val="33255117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8B6433E9-9376-4050-99DE-357F83FEA715}" type="datetimeFigureOut">
              <a:rPr lang="pt-BR"/>
              <a:pPr>
                <a:defRPr/>
              </a:pPr>
              <a:t>17/04/2018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3979D15B-A8CA-4F0C-89B3-A0D13BF2F7E6}" type="slidenum">
              <a:rPr lang="pt-BR"/>
              <a:pPr>
                <a:defRPr/>
              </a:pPr>
              <a:t>‹nº›</a:t>
            </a:fld>
            <a:endParaRPr lang="pt-BR"/>
          </a:p>
        </p:txBody>
      </p:sp>
    </p:spTree>
    <p:extLst>
      <p:ext uri="{BB962C8B-B14F-4D97-AF65-F5344CB8AC3E}">
        <p14:creationId xmlns:p14="http://schemas.microsoft.com/office/powerpoint/2010/main" val="21578413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534150" y="533400"/>
            <a:ext cx="1924050" cy="5410200"/>
          </a:xfrm>
        </p:spPr>
        <p:txBody>
          <a:bodyPr vert="eaVert"/>
          <a:lstStyle/>
          <a:p>
            <a:r>
              <a:rPr lang="pt-BR" smtClean="0"/>
              <a:t>Clique para editar o estilo do título mestre</a:t>
            </a:r>
            <a:endParaRPr lang="pt-BR"/>
          </a:p>
        </p:txBody>
      </p:sp>
      <p:sp>
        <p:nvSpPr>
          <p:cNvPr id="3" name="Espaço Reservado para Texto Vertical 2"/>
          <p:cNvSpPr>
            <a:spLocks noGrp="1"/>
          </p:cNvSpPr>
          <p:nvPr>
            <p:ph type="body" orient="vert" idx="1"/>
          </p:nvPr>
        </p:nvSpPr>
        <p:spPr>
          <a:xfrm>
            <a:off x="762000" y="533400"/>
            <a:ext cx="5619750" cy="5410200"/>
          </a:xfrm>
        </p:spPr>
        <p:txBody>
          <a:bodyPr vert="eaVer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fld id="{5A2ADAEF-948D-4160-9E91-2895E6E05471}" type="datetimeFigureOut">
              <a:rPr lang="pt-BR"/>
              <a:pPr>
                <a:defRPr/>
              </a:pPr>
              <a:t>17/04/2018</a:t>
            </a:fld>
            <a:endParaRPr lang="pt-BR"/>
          </a:p>
        </p:txBody>
      </p:sp>
      <p:sp>
        <p:nvSpPr>
          <p:cNvPr id="5" name="Rectangle 5"/>
          <p:cNvSpPr>
            <a:spLocks noGrp="1" noChangeArrowheads="1"/>
          </p:cNvSpPr>
          <p:nvPr>
            <p:ph type="ftr" sz="quarter" idx="11"/>
          </p:nvPr>
        </p:nvSpPr>
        <p:spPr>
          <a:ln/>
        </p:spPr>
        <p:txBody>
          <a:bodyPr/>
          <a:lstStyle>
            <a:lvl1pPr>
              <a:defRPr/>
            </a:lvl1pPr>
          </a:lstStyle>
          <a:p>
            <a:pPr>
              <a:defRPr/>
            </a:pPr>
            <a:endParaRPr lang="pt-BR"/>
          </a:p>
        </p:txBody>
      </p:sp>
      <p:sp>
        <p:nvSpPr>
          <p:cNvPr id="6" name="Rectangle 6"/>
          <p:cNvSpPr>
            <a:spLocks noGrp="1" noChangeArrowheads="1"/>
          </p:cNvSpPr>
          <p:nvPr>
            <p:ph type="sldNum" sz="quarter" idx="12"/>
          </p:nvPr>
        </p:nvSpPr>
        <p:spPr>
          <a:ln/>
        </p:spPr>
        <p:txBody>
          <a:bodyPr/>
          <a:lstStyle>
            <a:lvl1pPr>
              <a:defRPr/>
            </a:lvl1pPr>
          </a:lstStyle>
          <a:p>
            <a:pPr>
              <a:defRPr/>
            </a:pPr>
            <a:fld id="{A0303303-828E-4AF0-B7F6-12190D91A9D1}" type="slidenum">
              <a:rPr lang="pt-BR"/>
              <a:pPr>
                <a:defRPr/>
              </a:pPr>
              <a:t>‹nº›</a:t>
            </a:fld>
            <a:endParaRPr lang="pt-BR"/>
          </a:p>
        </p:txBody>
      </p:sp>
    </p:spTree>
    <p:extLst>
      <p:ext uri="{BB962C8B-B14F-4D97-AF65-F5344CB8AC3E}">
        <p14:creationId xmlns:p14="http://schemas.microsoft.com/office/powerpoint/2010/main" val="30894594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3">
        <a:schemeClr val="bg2"/>
      </p:bgRef>
    </p:bg>
    <p:spTree>
      <p:nvGrpSpPr>
        <p:cNvPr id="1" name=""/>
        <p:cNvGrpSpPr/>
        <p:nvPr/>
      </p:nvGrpSpPr>
      <p:grpSpPr>
        <a:xfrm>
          <a:off x="0" y="0"/>
          <a:ext cx="0" cy="0"/>
          <a:chOff x="0" y="0"/>
          <a:chExt cx="0" cy="0"/>
        </a:xfrm>
      </p:grpSpPr>
      <p:pic>
        <p:nvPicPr>
          <p:cNvPr id="4" name="Picture 6" descr="CoverOverlay.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6" name="TextBox 8"/>
            <p:cNvSpPr txBox="1"/>
            <p:nvPr/>
          </p:nvSpPr>
          <p:spPr>
            <a:xfrm>
              <a:off x="4147073" y="1381459"/>
              <a:ext cx="877163" cy="923330"/>
            </a:xfrm>
            <a:prstGeom prst="rect">
              <a:avLst/>
            </a:prstGeom>
            <a:noFill/>
          </p:spPr>
          <p:txBody>
            <a:bodyPr wrap="none">
              <a:spAutoFit/>
            </a:bodyPr>
            <a:lstStyle/>
            <a:p>
              <a:pPr defTabSz="914400" fontAlgn="auto">
                <a:lnSpc>
                  <a:spcPct val="100000"/>
                </a:lnSpc>
                <a:spcBef>
                  <a:spcPts val="0"/>
                </a:spcBef>
                <a:spcAft>
                  <a:spcPts val="0"/>
                </a:spcAft>
                <a:buClrTx/>
                <a:buSzTx/>
                <a:buFontTx/>
                <a:buNone/>
                <a:defRPr/>
              </a:pPr>
              <a:r>
                <a:rPr lang="en-US" sz="5400" dirty="0">
                  <a:ln w="3175">
                    <a:solidFill>
                      <a:srgbClr val="EBDDC3">
                        <a:alpha val="60000"/>
                      </a:srgbClr>
                    </a:solidFill>
                  </a:ln>
                  <a:solidFill>
                    <a:srgbClr val="EBDDC3">
                      <a:lumMod val="90000"/>
                    </a:srgbClr>
                  </a:solidFill>
                  <a:effectLst>
                    <a:outerShdw blurRad="34925" dist="12700" dir="14400000" algn="ctr" rotWithShape="0">
                      <a:srgbClr val="000000">
                        <a:alpha val="21000"/>
                      </a:srgbClr>
                    </a:outerShdw>
                  </a:effectLst>
                  <a:latin typeface="Wingdings" pitchFamily="2" charset="2"/>
                  <a:ea typeface="+mn-ea"/>
                  <a:cs typeface="Arial" charset="0"/>
                </a:rPr>
                <a:t></a:t>
              </a:r>
            </a:p>
          </p:txBody>
        </p:sp>
        <p:cxnSp>
          <p:nvCxnSpPr>
            <p:cNvPr id="7"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pt-BR" smtClean="0"/>
              <a:t>Clique para editar o título mestre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9" name="Date Placeholder 3"/>
          <p:cNvSpPr>
            <a:spLocks noGrp="1"/>
          </p:cNvSpPr>
          <p:nvPr>
            <p:ph type="dt" sz="half" idx="10"/>
          </p:nvPr>
        </p:nvSpPr>
        <p:spPr/>
        <p:txBody>
          <a:bodyPr/>
          <a:lstStyle>
            <a:lvl1pPr>
              <a:defRPr>
                <a:solidFill>
                  <a:srgbClr val="EBDDC3"/>
                </a:solidFill>
              </a:defRPr>
            </a:lvl1pPr>
          </a:lstStyle>
          <a:p>
            <a:pPr>
              <a:defRPr/>
            </a:pPr>
            <a:fld id="{9EF4FF0D-529B-4362-BF63-B8966BAD9994}" type="datetimeFigureOut">
              <a:rPr lang="pt-BR"/>
              <a:pPr>
                <a:defRPr/>
              </a:pPr>
              <a:t>17/04/2018</a:t>
            </a:fld>
            <a:endParaRPr lang="pt-BR"/>
          </a:p>
        </p:txBody>
      </p:sp>
      <p:sp>
        <p:nvSpPr>
          <p:cNvPr id="10" name="Footer Placeholder 4"/>
          <p:cNvSpPr>
            <a:spLocks noGrp="1"/>
          </p:cNvSpPr>
          <p:nvPr>
            <p:ph type="ftr" sz="quarter" idx="11"/>
          </p:nvPr>
        </p:nvSpPr>
        <p:spPr/>
        <p:txBody>
          <a:bodyPr/>
          <a:lstStyle>
            <a:lvl1pPr>
              <a:defRPr>
                <a:solidFill>
                  <a:srgbClr val="EBDDC3"/>
                </a:solidFill>
              </a:defRPr>
            </a:lvl1pPr>
          </a:lstStyle>
          <a:p>
            <a:pPr>
              <a:defRPr/>
            </a:pPr>
            <a:endParaRPr lang="pt-BR"/>
          </a:p>
        </p:txBody>
      </p:sp>
      <p:sp>
        <p:nvSpPr>
          <p:cNvPr id="11" name="Slide Number Placeholder 5"/>
          <p:cNvSpPr>
            <a:spLocks noGrp="1"/>
          </p:cNvSpPr>
          <p:nvPr>
            <p:ph type="sldNum" sz="quarter" idx="12"/>
          </p:nvPr>
        </p:nvSpPr>
        <p:spPr/>
        <p:txBody>
          <a:bodyPr/>
          <a:lstStyle>
            <a:lvl1pPr>
              <a:defRPr>
                <a:solidFill>
                  <a:srgbClr val="EBDDC3"/>
                </a:solidFill>
              </a:defRPr>
            </a:lvl1pPr>
          </a:lstStyle>
          <a:p>
            <a:pPr>
              <a:defRPr/>
            </a:pPr>
            <a:fld id="{83AB1868-4A67-4353-B251-00E515068CF2}" type="slidenum">
              <a:rPr lang="pt-BR"/>
              <a:pPr>
                <a:defRPr/>
              </a:pPr>
              <a:t>‹nº›</a:t>
            </a:fld>
            <a:endParaRPr lang="pt-BR"/>
          </a:p>
        </p:txBody>
      </p:sp>
    </p:spTree>
    <p:extLst>
      <p:ext uri="{BB962C8B-B14F-4D97-AF65-F5344CB8AC3E}">
        <p14:creationId xmlns:p14="http://schemas.microsoft.com/office/powerpoint/2010/main" val="4153107329"/>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grpSp>
        <p:nvGrpSpPr>
          <p:cNvPr id="4" name="Group 11"/>
          <p:cNvGrpSpPr>
            <a:grpSpLocks/>
          </p:cNvGrpSpPr>
          <p:nvPr/>
        </p:nvGrpSpPr>
        <p:grpSpPr bwMode="auto">
          <a:xfrm>
            <a:off x="1173163" y="1392238"/>
            <a:ext cx="6778625" cy="923925"/>
            <a:chOff x="1172584" y="1381459"/>
            <a:chExt cx="6779110" cy="923330"/>
          </a:xfrm>
        </p:grpSpPr>
        <p:sp>
          <p:nvSpPr>
            <p:cNvPr id="5" name="TextBox 12"/>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3"/>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4"/>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Title 10"/>
          <p:cNvSpPr>
            <a:spLocks noGrp="1"/>
          </p:cNvSpPr>
          <p:nvPr>
            <p:ph type="title"/>
          </p:nvPr>
        </p:nvSpPr>
        <p:spPr/>
        <p:txBody>
          <a:bodyPr/>
          <a:lstStyle/>
          <a:p>
            <a:r>
              <a:rPr lang="pt-BR" smtClean="0"/>
              <a:t>Clique para editar o título mestre</a:t>
            </a:r>
            <a:endParaRPr lang="en-US"/>
          </a:p>
        </p:txBody>
      </p:sp>
      <p:sp>
        <p:nvSpPr>
          <p:cNvPr id="8" name="Date Placeholder 3"/>
          <p:cNvSpPr>
            <a:spLocks noGrp="1"/>
          </p:cNvSpPr>
          <p:nvPr>
            <p:ph type="dt" sz="half" idx="10"/>
          </p:nvPr>
        </p:nvSpPr>
        <p:spPr/>
        <p:txBody>
          <a:bodyPr/>
          <a:lstStyle>
            <a:lvl1pPr>
              <a:defRPr/>
            </a:lvl1pPr>
          </a:lstStyle>
          <a:p>
            <a:pPr>
              <a:defRPr/>
            </a:pPr>
            <a:fld id="{C8F6A8F0-D5D3-4FBC-92D6-CF4916A4B90B}" type="datetimeFigureOut">
              <a:rPr lang="pt-BR"/>
              <a:pPr>
                <a:defRPr/>
              </a:pPr>
              <a:t>17/04/2018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B1E6C946-46CC-4844-8939-D75696A9A00B}" type="slidenum">
              <a:rPr lang="pt-BR"/>
              <a:pPr>
                <a:defRPr/>
              </a:pPr>
              <a:t>‹nº›</a:t>
            </a:fld>
            <a:endParaRPr lang="pt-BR"/>
          </a:p>
        </p:txBody>
      </p:sp>
    </p:spTree>
    <p:extLst>
      <p:ext uri="{BB962C8B-B14F-4D97-AF65-F5344CB8AC3E}">
        <p14:creationId xmlns:p14="http://schemas.microsoft.com/office/powerpoint/2010/main" val="1196496581"/>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pic>
        <p:nvPicPr>
          <p:cNvPr id="4" name="Picture 11" descr="CoverOverlay.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 name="Group 7"/>
          <p:cNvGrpSpPr>
            <a:grpSpLocks/>
          </p:cNvGrpSpPr>
          <p:nvPr/>
        </p:nvGrpSpPr>
        <p:grpSpPr bwMode="auto">
          <a:xfrm>
            <a:off x="1173163" y="2887663"/>
            <a:ext cx="6778625" cy="923925"/>
            <a:chOff x="1172584" y="1381459"/>
            <a:chExt cx="6779110" cy="923330"/>
          </a:xfrm>
        </p:grpSpPr>
        <p:sp>
          <p:nvSpPr>
            <p:cNvPr id="6" name="TextBox 8"/>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9"/>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8" name="Straight Connector 10"/>
            <p:cNvCxnSpPr/>
            <p:nvPr/>
          </p:nvCxnSpPr>
          <p:spPr>
            <a:xfrm rot="10800000">
              <a:off x="4832033" y="1927207"/>
              <a:ext cx="3119661" cy="1586"/>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99248" y="3767316"/>
            <a:ext cx="7734747" cy="1500187"/>
          </a:xfrm>
        </p:spPr>
        <p:txBody>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9" name="Date Placeholder 3"/>
          <p:cNvSpPr>
            <a:spLocks noGrp="1"/>
          </p:cNvSpPr>
          <p:nvPr>
            <p:ph type="dt" sz="half" idx="10"/>
          </p:nvPr>
        </p:nvSpPr>
        <p:spPr/>
        <p:txBody>
          <a:bodyPr/>
          <a:lstStyle>
            <a:lvl1pPr>
              <a:defRPr/>
            </a:lvl1pPr>
          </a:lstStyle>
          <a:p>
            <a:pPr>
              <a:defRPr/>
            </a:pPr>
            <a:fld id="{F0ADF77E-7546-44A4-A226-C2B944E94832}" type="datetimeFigureOut">
              <a:rPr lang="pt-BR"/>
              <a:pPr>
                <a:defRPr/>
              </a:pPr>
              <a:t>17/04/2018</a:t>
            </a:fld>
            <a:endParaRPr lang="pt-BR"/>
          </a:p>
        </p:txBody>
      </p:sp>
      <p:sp>
        <p:nvSpPr>
          <p:cNvPr id="10" name="Footer Placeholder 4"/>
          <p:cNvSpPr>
            <a:spLocks noGrp="1"/>
          </p:cNvSpPr>
          <p:nvPr>
            <p:ph type="ftr" sz="quarter" idx="11"/>
          </p:nvPr>
        </p:nvSpPr>
        <p:spPr/>
        <p:txBody>
          <a:bodyPr/>
          <a:lstStyle>
            <a:lvl1pPr>
              <a:defRPr/>
            </a:lvl1pPr>
          </a:lstStyle>
          <a:p>
            <a:pPr>
              <a:defRPr/>
            </a:pPr>
            <a:endParaRPr lang="pt-BR"/>
          </a:p>
        </p:txBody>
      </p:sp>
      <p:sp>
        <p:nvSpPr>
          <p:cNvPr id="11" name="Slide Number Placeholder 5"/>
          <p:cNvSpPr>
            <a:spLocks noGrp="1"/>
          </p:cNvSpPr>
          <p:nvPr>
            <p:ph type="sldNum" sz="quarter" idx="12"/>
          </p:nvPr>
        </p:nvSpPr>
        <p:spPr/>
        <p:txBody>
          <a:bodyPr/>
          <a:lstStyle>
            <a:lvl1pPr>
              <a:defRPr/>
            </a:lvl1pPr>
          </a:lstStyle>
          <a:p>
            <a:pPr>
              <a:defRPr/>
            </a:pPr>
            <a:fld id="{96A36407-83C7-410E-A720-A7EC3ABD0CCA}" type="slidenum">
              <a:rPr lang="pt-BR"/>
              <a:pPr>
                <a:defRPr/>
              </a:pPr>
              <a:t>‹nº›</a:t>
            </a:fld>
            <a:endParaRPr lang="pt-BR"/>
          </a:p>
        </p:txBody>
      </p:sp>
    </p:spTree>
    <p:extLst>
      <p:ext uri="{BB962C8B-B14F-4D97-AF65-F5344CB8AC3E}">
        <p14:creationId xmlns:p14="http://schemas.microsoft.com/office/powerpoint/2010/main" val="1682751688"/>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grpSp>
        <p:nvGrpSpPr>
          <p:cNvPr id="5" name="Group 12"/>
          <p:cNvGrpSpPr>
            <a:grpSpLocks/>
          </p:cNvGrpSpPr>
          <p:nvPr/>
        </p:nvGrpSpPr>
        <p:grpSpPr bwMode="auto">
          <a:xfrm>
            <a:off x="1173163" y="1392238"/>
            <a:ext cx="6778625" cy="923925"/>
            <a:chOff x="1172584" y="1381459"/>
            <a:chExt cx="6779110" cy="923330"/>
          </a:xfrm>
        </p:grpSpPr>
        <p:sp>
          <p:nvSpPr>
            <p:cNvPr id="6"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7"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9"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12" name="Title 11"/>
          <p:cNvSpPr>
            <a:spLocks noGrp="1"/>
          </p:cNvSpPr>
          <p:nvPr>
            <p:ph type="title"/>
          </p:nvPr>
        </p:nvSpPr>
        <p:spPr/>
        <p:txBody>
          <a:bodyPr/>
          <a:lstStyle>
            <a:lvl1pPr>
              <a:defRPr>
                <a:solidFill>
                  <a:schemeClr val="tx2"/>
                </a:solidFill>
              </a:defRPr>
            </a:lvl1pPr>
          </a:lstStyle>
          <a:p>
            <a:r>
              <a:rPr lang="pt-BR" smtClean="0"/>
              <a:t>Clique para editar o título mestre</a:t>
            </a:r>
            <a:endParaRPr lang="en-US" dirty="0"/>
          </a:p>
        </p:txBody>
      </p:sp>
      <p:sp>
        <p:nvSpPr>
          <p:cNvPr id="8" name="Content Placeholder 7"/>
          <p:cNvSpPr>
            <a:spLocks noGrp="1"/>
          </p:cNvSpPr>
          <p:nvPr>
            <p:ph sz="quarter" idx="13"/>
          </p:nvPr>
        </p:nvSpPr>
        <p:spPr>
          <a:xfrm>
            <a:off x="685800"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Date Placeholder 4"/>
          <p:cNvSpPr>
            <a:spLocks noGrp="1"/>
          </p:cNvSpPr>
          <p:nvPr>
            <p:ph type="dt" sz="half" idx="15"/>
          </p:nvPr>
        </p:nvSpPr>
        <p:spPr/>
        <p:txBody>
          <a:bodyPr/>
          <a:lstStyle>
            <a:lvl1pPr>
              <a:defRPr/>
            </a:lvl1pPr>
          </a:lstStyle>
          <a:p>
            <a:pPr>
              <a:defRPr/>
            </a:pPr>
            <a:fld id="{F025A24E-DE3C-4F5E-A06F-F421F874053B}" type="datetimeFigureOut">
              <a:rPr lang="pt-BR"/>
              <a:pPr>
                <a:defRPr/>
              </a:pPr>
              <a:t>17/04/2018</a:t>
            </a:fld>
            <a:endParaRPr lang="pt-BR"/>
          </a:p>
        </p:txBody>
      </p:sp>
      <p:sp>
        <p:nvSpPr>
          <p:cNvPr id="13" name="Footer Placeholder 5"/>
          <p:cNvSpPr>
            <a:spLocks noGrp="1"/>
          </p:cNvSpPr>
          <p:nvPr>
            <p:ph type="ftr" sz="quarter" idx="16"/>
          </p:nvPr>
        </p:nvSpPr>
        <p:spPr/>
        <p:txBody>
          <a:bodyPr/>
          <a:lstStyle>
            <a:lvl1pPr>
              <a:defRPr/>
            </a:lvl1pPr>
          </a:lstStyle>
          <a:p>
            <a:pPr>
              <a:defRPr/>
            </a:pPr>
            <a:endParaRPr lang="pt-BR"/>
          </a:p>
        </p:txBody>
      </p:sp>
      <p:sp>
        <p:nvSpPr>
          <p:cNvPr id="14" name="Slide Number Placeholder 6"/>
          <p:cNvSpPr>
            <a:spLocks noGrp="1"/>
          </p:cNvSpPr>
          <p:nvPr>
            <p:ph type="sldNum" sz="quarter" idx="17"/>
          </p:nvPr>
        </p:nvSpPr>
        <p:spPr/>
        <p:txBody>
          <a:bodyPr/>
          <a:lstStyle>
            <a:lvl1pPr>
              <a:defRPr/>
            </a:lvl1pPr>
          </a:lstStyle>
          <a:p>
            <a:pPr>
              <a:defRPr/>
            </a:pPr>
            <a:fld id="{DF4FB554-B841-41EF-B6A5-EBD8E35DAFB6}" type="slidenum">
              <a:rPr lang="pt-BR"/>
              <a:pPr>
                <a:defRPr/>
              </a:pPr>
              <a:t>‹nº›</a:t>
            </a:fld>
            <a:endParaRPr lang="pt-BR"/>
          </a:p>
        </p:txBody>
      </p:sp>
    </p:spTree>
    <p:extLst>
      <p:ext uri="{BB962C8B-B14F-4D97-AF65-F5344CB8AC3E}">
        <p14:creationId xmlns:p14="http://schemas.microsoft.com/office/powerpoint/2010/main" val="2465344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grpSp>
        <p:nvGrpSpPr>
          <p:cNvPr id="7" name="Group 13"/>
          <p:cNvGrpSpPr>
            <a:grpSpLocks/>
          </p:cNvGrpSpPr>
          <p:nvPr/>
        </p:nvGrpSpPr>
        <p:grpSpPr bwMode="auto">
          <a:xfrm>
            <a:off x="1173163" y="1392238"/>
            <a:ext cx="6778625" cy="923925"/>
            <a:chOff x="1172584" y="1381459"/>
            <a:chExt cx="6779110" cy="923330"/>
          </a:xfrm>
        </p:grpSpPr>
        <p:sp>
          <p:nvSpPr>
            <p:cNvPr id="8" name="TextBox 15"/>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9" name="Straight Connector 16"/>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0" name="Straight Connector 17"/>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1" name="Date Placeholder 6"/>
          <p:cNvSpPr>
            <a:spLocks noGrp="1"/>
          </p:cNvSpPr>
          <p:nvPr>
            <p:ph type="dt" sz="half" idx="10"/>
          </p:nvPr>
        </p:nvSpPr>
        <p:spPr/>
        <p:txBody>
          <a:bodyPr/>
          <a:lstStyle>
            <a:lvl1pPr>
              <a:defRPr/>
            </a:lvl1pPr>
          </a:lstStyle>
          <a:p>
            <a:pPr>
              <a:defRPr/>
            </a:pPr>
            <a:fld id="{E7D3D269-046C-4AF6-8F22-4B9650956DA8}" type="datetimeFigureOut">
              <a:rPr lang="pt-BR"/>
              <a:pPr>
                <a:defRPr/>
              </a:pPr>
              <a:t>17/04/2018</a:t>
            </a:fld>
            <a:endParaRPr lang="pt-BR"/>
          </a:p>
        </p:txBody>
      </p:sp>
      <p:sp>
        <p:nvSpPr>
          <p:cNvPr id="12" name="Footer Placeholder 7"/>
          <p:cNvSpPr>
            <a:spLocks noGrp="1"/>
          </p:cNvSpPr>
          <p:nvPr>
            <p:ph type="ftr" sz="quarter" idx="11"/>
          </p:nvPr>
        </p:nvSpPr>
        <p:spPr/>
        <p:txBody>
          <a:bodyPr/>
          <a:lstStyle>
            <a:lvl1pPr>
              <a:defRPr/>
            </a:lvl1pPr>
          </a:lstStyle>
          <a:p>
            <a:pPr>
              <a:defRPr/>
            </a:pPr>
            <a:endParaRPr lang="pt-BR"/>
          </a:p>
        </p:txBody>
      </p:sp>
      <p:sp>
        <p:nvSpPr>
          <p:cNvPr id="13" name="Slide Number Placeholder 8"/>
          <p:cNvSpPr>
            <a:spLocks noGrp="1"/>
          </p:cNvSpPr>
          <p:nvPr>
            <p:ph type="sldNum" sz="quarter" idx="12"/>
          </p:nvPr>
        </p:nvSpPr>
        <p:spPr/>
        <p:txBody>
          <a:bodyPr/>
          <a:lstStyle>
            <a:lvl1pPr>
              <a:defRPr/>
            </a:lvl1pPr>
          </a:lstStyle>
          <a:p>
            <a:pPr>
              <a:defRPr/>
            </a:pPr>
            <a:fld id="{97785403-6FEB-4CED-8F15-15B2B8955E0A}" type="slidenum">
              <a:rPr lang="pt-BR"/>
              <a:pPr>
                <a:defRPr/>
              </a:pPr>
              <a:t>‹nº›</a:t>
            </a:fld>
            <a:endParaRPr lang="pt-BR"/>
          </a:p>
        </p:txBody>
      </p:sp>
    </p:spTree>
    <p:extLst>
      <p:ext uri="{BB962C8B-B14F-4D97-AF65-F5344CB8AC3E}">
        <p14:creationId xmlns:p14="http://schemas.microsoft.com/office/powerpoint/2010/main" val="11283386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grpSp>
        <p:nvGrpSpPr>
          <p:cNvPr id="3" name="Group 9"/>
          <p:cNvGrpSpPr>
            <a:grpSpLocks/>
          </p:cNvGrpSpPr>
          <p:nvPr/>
        </p:nvGrpSpPr>
        <p:grpSpPr bwMode="auto">
          <a:xfrm>
            <a:off x="1173163" y="1392238"/>
            <a:ext cx="6778625" cy="923925"/>
            <a:chOff x="1172584" y="1381459"/>
            <a:chExt cx="6779110" cy="923330"/>
          </a:xfrm>
        </p:grpSpPr>
        <p:sp>
          <p:nvSpPr>
            <p:cNvPr id="4" name="TextBox 13"/>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5" name="Straight Connector 14"/>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6" name="Straight Connector 15"/>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dirty="0"/>
          </a:p>
        </p:txBody>
      </p:sp>
      <p:sp>
        <p:nvSpPr>
          <p:cNvPr id="7" name="Date Placeholder 2"/>
          <p:cNvSpPr>
            <a:spLocks noGrp="1"/>
          </p:cNvSpPr>
          <p:nvPr>
            <p:ph type="dt" sz="half" idx="10"/>
          </p:nvPr>
        </p:nvSpPr>
        <p:spPr/>
        <p:txBody>
          <a:bodyPr/>
          <a:lstStyle>
            <a:lvl1pPr>
              <a:defRPr/>
            </a:lvl1pPr>
          </a:lstStyle>
          <a:p>
            <a:pPr>
              <a:defRPr/>
            </a:pPr>
            <a:fld id="{230B2A4C-197D-4B0D-A8CF-482B25D22394}" type="datetimeFigureOut">
              <a:rPr lang="pt-BR"/>
              <a:pPr>
                <a:defRPr/>
              </a:pPr>
              <a:t>17/04/2018</a:t>
            </a:fld>
            <a:endParaRPr lang="pt-BR"/>
          </a:p>
        </p:txBody>
      </p:sp>
      <p:sp>
        <p:nvSpPr>
          <p:cNvPr id="8" name="Footer Placeholder 3"/>
          <p:cNvSpPr>
            <a:spLocks noGrp="1"/>
          </p:cNvSpPr>
          <p:nvPr>
            <p:ph type="ftr" sz="quarter" idx="11"/>
          </p:nvPr>
        </p:nvSpPr>
        <p:spPr/>
        <p:txBody>
          <a:bodyPr/>
          <a:lstStyle>
            <a:lvl1pPr>
              <a:defRPr/>
            </a:lvl1pPr>
          </a:lstStyle>
          <a:p>
            <a:pPr>
              <a:defRPr/>
            </a:pPr>
            <a:endParaRPr lang="pt-BR"/>
          </a:p>
        </p:txBody>
      </p:sp>
      <p:sp>
        <p:nvSpPr>
          <p:cNvPr id="9" name="Slide Number Placeholder 4"/>
          <p:cNvSpPr>
            <a:spLocks noGrp="1"/>
          </p:cNvSpPr>
          <p:nvPr>
            <p:ph type="sldNum" sz="quarter" idx="12"/>
          </p:nvPr>
        </p:nvSpPr>
        <p:spPr/>
        <p:txBody>
          <a:bodyPr/>
          <a:lstStyle>
            <a:lvl1pPr>
              <a:defRPr/>
            </a:lvl1pPr>
          </a:lstStyle>
          <a:p>
            <a:pPr>
              <a:defRPr/>
            </a:pPr>
            <a:fld id="{5ADE0408-50CA-4C4B-A444-8C71BA0155EE}" type="slidenum">
              <a:rPr lang="pt-BR"/>
              <a:pPr>
                <a:defRPr/>
              </a:pPr>
              <a:t>‹nº›</a:t>
            </a:fld>
            <a:endParaRPr lang="pt-BR"/>
          </a:p>
        </p:txBody>
      </p:sp>
    </p:spTree>
    <p:extLst>
      <p:ext uri="{BB962C8B-B14F-4D97-AF65-F5344CB8AC3E}">
        <p14:creationId xmlns:p14="http://schemas.microsoft.com/office/powerpoint/2010/main" val="3766827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434DE90-EB4C-496E-97D9-DEDC8015C0AF}" type="datetimeFigureOut">
              <a:rPr lang="pt-BR"/>
              <a:pPr>
                <a:defRPr/>
              </a:pPr>
              <a:t>17/04/2018</a:t>
            </a:fld>
            <a:endParaRPr lang="pt-BR"/>
          </a:p>
        </p:txBody>
      </p:sp>
      <p:sp>
        <p:nvSpPr>
          <p:cNvPr id="3" name="Footer Placeholder 4"/>
          <p:cNvSpPr>
            <a:spLocks noGrp="1"/>
          </p:cNvSpPr>
          <p:nvPr>
            <p:ph type="ftr" sz="quarter" idx="11"/>
          </p:nvPr>
        </p:nvSpPr>
        <p:spPr/>
        <p:txBody>
          <a:bodyPr/>
          <a:lstStyle>
            <a:lvl1pPr>
              <a:defRPr/>
            </a:lvl1pPr>
          </a:lstStyle>
          <a:p>
            <a:pPr>
              <a:defRPr/>
            </a:pPr>
            <a:endParaRPr lang="pt-BR"/>
          </a:p>
        </p:txBody>
      </p:sp>
      <p:sp>
        <p:nvSpPr>
          <p:cNvPr id="4" name="Slide Number Placeholder 5"/>
          <p:cNvSpPr>
            <a:spLocks noGrp="1"/>
          </p:cNvSpPr>
          <p:nvPr>
            <p:ph type="sldNum" sz="quarter" idx="12"/>
          </p:nvPr>
        </p:nvSpPr>
        <p:spPr/>
        <p:txBody>
          <a:bodyPr/>
          <a:lstStyle>
            <a:lvl1pPr>
              <a:defRPr/>
            </a:lvl1pPr>
          </a:lstStyle>
          <a:p>
            <a:pPr>
              <a:defRPr/>
            </a:pPr>
            <a:fld id="{31A9C4A2-8826-4F66-BC89-AD898F36CC21}" type="slidenum">
              <a:rPr lang="pt-BR"/>
              <a:pPr>
                <a:defRPr/>
              </a:pPr>
              <a:t>‹nº›</a:t>
            </a:fld>
            <a:endParaRPr lang="pt-BR"/>
          </a:p>
        </p:txBody>
      </p:sp>
    </p:spTree>
    <p:extLst>
      <p:ext uri="{BB962C8B-B14F-4D97-AF65-F5344CB8AC3E}">
        <p14:creationId xmlns:p14="http://schemas.microsoft.com/office/powerpoint/2010/main" val="179361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os estilos do texto mestre</a:t>
            </a:r>
          </a:p>
        </p:txBody>
      </p:sp>
      <p:sp>
        <p:nvSpPr>
          <p:cNvPr id="4" name="Rectangle 5"/>
          <p:cNvSpPr>
            <a:spLocks noGrp="1" noChangeArrowheads="1"/>
          </p:cNvSpPr>
          <p:nvPr>
            <p:ph type="dt" idx="10"/>
          </p:nvPr>
        </p:nvSpPr>
        <p:spPr>
          <a:ln/>
        </p:spPr>
        <p:txBody>
          <a:bodyPr/>
          <a:lstStyle>
            <a:lvl1pPr>
              <a:defRPr/>
            </a:lvl1pPr>
          </a:lstStyle>
          <a:p>
            <a:pPr>
              <a:defRPr/>
            </a:pPr>
            <a:endParaRPr lang="en-GB"/>
          </a:p>
        </p:txBody>
      </p:sp>
      <p:sp>
        <p:nvSpPr>
          <p:cNvPr id="5" name="Rectangle 6"/>
          <p:cNvSpPr>
            <a:spLocks noGrp="1" noChangeArrowheads="1"/>
          </p:cNvSpPr>
          <p:nvPr>
            <p:ph type="ftr" idx="11"/>
          </p:nvPr>
        </p:nvSpPr>
        <p:spPr>
          <a:ln/>
        </p:spPr>
        <p:txBody>
          <a:bodyPr/>
          <a:lstStyle>
            <a:lvl1pPr>
              <a:defRPr/>
            </a:lvl1pPr>
          </a:lstStyle>
          <a:p>
            <a:pPr>
              <a:defRPr/>
            </a:pPr>
            <a:endParaRPr lang="en-GB"/>
          </a:p>
        </p:txBody>
      </p:sp>
      <p:sp>
        <p:nvSpPr>
          <p:cNvPr id="6" name="Rectangle 7"/>
          <p:cNvSpPr>
            <a:spLocks noGrp="1" noChangeArrowheads="1"/>
          </p:cNvSpPr>
          <p:nvPr>
            <p:ph type="sldNum" idx="12"/>
          </p:nvPr>
        </p:nvSpPr>
        <p:spPr>
          <a:ln/>
        </p:spPr>
        <p:txBody>
          <a:bodyPr/>
          <a:lstStyle>
            <a:lvl1pPr>
              <a:defRPr/>
            </a:lvl1pPr>
          </a:lstStyle>
          <a:p>
            <a:pPr>
              <a:defRPr/>
            </a:pPr>
            <a:fld id="{499E15D1-79E5-44AE-BCDC-2AD08C5AF722}" type="slidenum">
              <a:rPr lang="en-GB"/>
              <a:pPr>
                <a:defRPr/>
              </a:pPr>
              <a:t>‹nº›</a:t>
            </a:fld>
            <a:endParaRPr lang="en-GB"/>
          </a:p>
        </p:txBody>
      </p:sp>
    </p:spTree>
    <p:extLst>
      <p:ext uri="{BB962C8B-B14F-4D97-AF65-F5344CB8AC3E}">
        <p14:creationId xmlns:p14="http://schemas.microsoft.com/office/powerpoint/2010/main" val="37361379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pt-BR" smtClean="0"/>
              <a:t>Clique para editar o título mestre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064B8575-6572-4058-BCBF-38EDE56ECF97}" type="datetimeFigureOut">
              <a:rPr lang="pt-BR"/>
              <a:pPr>
                <a:defRPr/>
              </a:pPr>
              <a:t>17/04/2018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5035054F-AD9D-47F6-AE96-82F87343A113}" type="slidenum">
              <a:rPr lang="pt-BR"/>
              <a:pPr>
                <a:defRPr/>
              </a:pPr>
              <a:t>‹nº›</a:t>
            </a:fld>
            <a:endParaRPr lang="pt-BR"/>
          </a:p>
        </p:txBody>
      </p:sp>
    </p:spTree>
    <p:extLst>
      <p:ext uri="{BB962C8B-B14F-4D97-AF65-F5344CB8AC3E}">
        <p14:creationId xmlns:p14="http://schemas.microsoft.com/office/powerpoint/2010/main" val="298347289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pt-BR" smtClean="0"/>
              <a:t>Clique para editar o título mestre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3"/>
          <p:cNvSpPr>
            <a:spLocks noGrp="1"/>
          </p:cNvSpPr>
          <p:nvPr>
            <p:ph type="dt" sz="half" idx="10"/>
          </p:nvPr>
        </p:nvSpPr>
        <p:spPr/>
        <p:txBody>
          <a:bodyPr/>
          <a:lstStyle>
            <a:lvl1pPr>
              <a:defRPr/>
            </a:lvl1pPr>
          </a:lstStyle>
          <a:p>
            <a:pPr>
              <a:defRPr/>
            </a:pPr>
            <a:fld id="{98D728E5-E234-4B46-B31D-26637038D2E1}" type="datetimeFigureOut">
              <a:rPr lang="pt-BR"/>
              <a:pPr>
                <a:defRPr/>
              </a:pPr>
              <a:t>17/04/2018</a:t>
            </a:fld>
            <a:endParaRPr lang="pt-BR"/>
          </a:p>
        </p:txBody>
      </p:sp>
      <p:sp>
        <p:nvSpPr>
          <p:cNvPr id="6" name="Footer Placeholder 4"/>
          <p:cNvSpPr>
            <a:spLocks noGrp="1"/>
          </p:cNvSpPr>
          <p:nvPr>
            <p:ph type="ftr" sz="quarter" idx="11"/>
          </p:nvPr>
        </p:nvSpPr>
        <p:spPr/>
        <p:txBody>
          <a:bodyPr/>
          <a:lstStyle>
            <a:lvl1pPr>
              <a:defRPr/>
            </a:lvl1pPr>
          </a:lstStyle>
          <a:p>
            <a:pPr>
              <a:defRPr/>
            </a:pPr>
            <a:endParaRPr lang="pt-BR"/>
          </a:p>
        </p:txBody>
      </p:sp>
      <p:sp>
        <p:nvSpPr>
          <p:cNvPr id="7" name="Slide Number Placeholder 5"/>
          <p:cNvSpPr>
            <a:spLocks noGrp="1"/>
          </p:cNvSpPr>
          <p:nvPr>
            <p:ph type="sldNum" sz="quarter" idx="12"/>
          </p:nvPr>
        </p:nvSpPr>
        <p:spPr/>
        <p:txBody>
          <a:bodyPr/>
          <a:lstStyle>
            <a:lvl1pPr>
              <a:defRPr/>
            </a:lvl1pPr>
          </a:lstStyle>
          <a:p>
            <a:pPr>
              <a:defRPr/>
            </a:pPr>
            <a:fld id="{1DCD8C58-21E2-45ED-A4AF-4E198638EBF5}" type="slidenum">
              <a:rPr lang="pt-BR"/>
              <a:pPr>
                <a:defRPr/>
              </a:pPr>
              <a:t>‹nº›</a:t>
            </a:fld>
            <a:endParaRPr lang="pt-BR"/>
          </a:p>
        </p:txBody>
      </p:sp>
    </p:spTree>
    <p:extLst>
      <p:ext uri="{BB962C8B-B14F-4D97-AF65-F5344CB8AC3E}">
        <p14:creationId xmlns:p14="http://schemas.microsoft.com/office/powerpoint/2010/main" val="1514917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grpSp>
        <p:nvGrpSpPr>
          <p:cNvPr id="4" name="Group 10"/>
          <p:cNvGrpSpPr>
            <a:grpSpLocks/>
          </p:cNvGrpSpPr>
          <p:nvPr/>
        </p:nvGrpSpPr>
        <p:grpSpPr bwMode="auto">
          <a:xfrm>
            <a:off x="1173163" y="1392238"/>
            <a:ext cx="6778625" cy="923925"/>
            <a:chOff x="1172584" y="1381459"/>
            <a:chExt cx="6779110" cy="923330"/>
          </a:xfrm>
        </p:grpSpPr>
        <p:sp>
          <p:nvSpPr>
            <p:cNvPr id="5" name="TextBox 14"/>
            <p:cNvSpPr txBox="1">
              <a:spLocks noChangeArrowheads="1"/>
            </p:cNvSpPr>
            <p:nvPr/>
          </p:nvSpPr>
          <p:spPr bwMode="auto">
            <a:xfrm>
              <a:off x="4147772" y="1381459"/>
              <a:ext cx="876363"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5"/>
            <p:cNvCxnSpPr/>
            <p:nvPr/>
          </p:nvCxnSpPr>
          <p:spPr>
            <a:xfrm rot="10800000">
              <a:off x="1172584" y="1925620"/>
              <a:ext cx="3119660"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6"/>
            <p:cNvCxnSpPr/>
            <p:nvPr/>
          </p:nvCxnSpPr>
          <p:spPr>
            <a:xfrm rot="10800000">
              <a:off x="4832033" y="1922447"/>
              <a:ext cx="3119661" cy="1587"/>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nchor="ct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E282B8F-0158-440C-8D72-7E79898F0658}" type="datetimeFigureOut">
              <a:rPr lang="pt-BR"/>
              <a:pPr>
                <a:defRPr/>
              </a:pPr>
              <a:t>17/04/2018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0967F534-4B7F-4E29-A3FB-C0D22FFC3DEA}" type="slidenum">
              <a:rPr lang="pt-BR"/>
              <a:pPr>
                <a:defRPr/>
              </a:pPr>
              <a:t>‹nº›</a:t>
            </a:fld>
            <a:endParaRPr lang="pt-BR"/>
          </a:p>
        </p:txBody>
      </p:sp>
    </p:spTree>
    <p:extLst>
      <p:ext uri="{BB962C8B-B14F-4D97-AF65-F5344CB8AC3E}">
        <p14:creationId xmlns:p14="http://schemas.microsoft.com/office/powerpoint/2010/main" val="323251724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grpSp>
        <p:nvGrpSpPr>
          <p:cNvPr id="4" name="Group 10"/>
          <p:cNvGrpSpPr>
            <a:grpSpLocks/>
          </p:cNvGrpSpPr>
          <p:nvPr/>
        </p:nvGrpSpPr>
        <p:grpSpPr bwMode="auto">
          <a:xfrm rot="5400000">
            <a:off x="3908425" y="2881313"/>
            <a:ext cx="5481637" cy="922338"/>
            <a:chOff x="1815339" y="1381459"/>
            <a:chExt cx="5480154" cy="923330"/>
          </a:xfrm>
        </p:grpSpPr>
        <p:sp>
          <p:nvSpPr>
            <p:cNvPr id="5" name="TextBox 11"/>
            <p:cNvSpPr txBox="1">
              <a:spLocks noChangeArrowheads="1"/>
            </p:cNvSpPr>
            <p:nvPr/>
          </p:nvSpPr>
          <p:spPr bwMode="auto">
            <a:xfrm>
              <a:off x="4146745" y="1381458"/>
              <a:ext cx="877650" cy="923330"/>
            </a:xfrm>
            <a:prstGeom prst="rect">
              <a:avLst/>
            </a:prstGeom>
            <a:noFill/>
            <a:ln>
              <a:noFill/>
            </a:ln>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defTabSz="914400" eaLnBrk="1" hangingPunct="1">
                <a:lnSpc>
                  <a:spcPct val="100000"/>
                </a:lnSpc>
                <a:buClrTx/>
                <a:buSzTx/>
                <a:buFontTx/>
                <a:buNone/>
                <a:defRPr/>
              </a:pPr>
              <a:r>
                <a:rPr lang="en-US" sz="5400" smtClean="0">
                  <a:solidFill>
                    <a:srgbClr val="B39D94"/>
                  </a:solidFill>
                  <a:latin typeface="Wingdings" pitchFamily="2" charset="2"/>
                  <a:ea typeface="+mn-ea"/>
                </a:rPr>
                <a:t></a:t>
              </a:r>
            </a:p>
          </p:txBody>
        </p:sp>
        <p:cxnSp>
          <p:nvCxnSpPr>
            <p:cNvPr id="6" name="Straight Connector 12"/>
            <p:cNvCxnSpPr/>
            <p:nvPr/>
          </p:nvCxnSpPr>
          <p:spPr>
            <a:xfrm flipH="1" flipV="1">
              <a:off x="1815339" y="1924967"/>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7" name="Straight Connector 13"/>
            <p:cNvCxnSpPr/>
            <p:nvPr/>
          </p:nvCxnSpPr>
          <p:spPr>
            <a:xfrm rot="10800000">
              <a:off x="4826011" y="1928146"/>
              <a:ext cx="2469482" cy="1590"/>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Vertical Title 1"/>
          <p:cNvSpPr>
            <a:spLocks noGrp="1"/>
          </p:cNvSpPr>
          <p:nvPr>
            <p:ph type="title" orient="vert"/>
          </p:nvPr>
        </p:nvSpPr>
        <p:spPr>
          <a:xfrm>
            <a:off x="6766560" y="559398"/>
            <a:ext cx="1678193" cy="556676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Date Placeholder 3"/>
          <p:cNvSpPr>
            <a:spLocks noGrp="1"/>
          </p:cNvSpPr>
          <p:nvPr>
            <p:ph type="dt" sz="half" idx="10"/>
          </p:nvPr>
        </p:nvSpPr>
        <p:spPr/>
        <p:txBody>
          <a:bodyPr/>
          <a:lstStyle>
            <a:lvl1pPr>
              <a:defRPr/>
            </a:lvl1pPr>
          </a:lstStyle>
          <a:p>
            <a:pPr>
              <a:defRPr/>
            </a:pPr>
            <a:fld id="{D58EB295-A55A-4E4D-A69B-CEF1EDAD3F99}" type="datetimeFigureOut">
              <a:rPr lang="pt-BR"/>
              <a:pPr>
                <a:defRPr/>
              </a:pPr>
              <a:t>17/04/2018</a:t>
            </a:fld>
            <a:endParaRPr lang="pt-BR"/>
          </a:p>
        </p:txBody>
      </p:sp>
      <p:sp>
        <p:nvSpPr>
          <p:cNvPr id="9" name="Footer Placeholder 4"/>
          <p:cNvSpPr>
            <a:spLocks noGrp="1"/>
          </p:cNvSpPr>
          <p:nvPr>
            <p:ph type="ftr" sz="quarter" idx="11"/>
          </p:nvPr>
        </p:nvSpPr>
        <p:spPr/>
        <p:txBody>
          <a:bodyPr/>
          <a:lstStyle>
            <a:lvl1pPr>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66DCF64C-22E9-4613-A8EA-4A6C05285CC1}" type="slidenum">
              <a:rPr lang="pt-BR"/>
              <a:pPr>
                <a:defRPr/>
              </a:pPr>
              <a:t>‹nº›</a:t>
            </a:fld>
            <a:endParaRPr lang="pt-BR"/>
          </a:p>
        </p:txBody>
      </p:sp>
    </p:spTree>
    <p:extLst>
      <p:ext uri="{BB962C8B-B14F-4D97-AF65-F5344CB8AC3E}">
        <p14:creationId xmlns:p14="http://schemas.microsoft.com/office/powerpoint/2010/main" val="101877139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pt-BR" smtClean="0"/>
              <a:t>Clique para editar o título mestre</a:t>
            </a:r>
            <a:endParaRPr lang="en-US" dirty="0"/>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7F1364A8-F9E5-46A6-918F-1E97C581A018}" type="datetimeFigureOut">
              <a:rPr lang="pt-BR"/>
              <a:pPr>
                <a:defRPr/>
              </a:pPr>
              <a:t>17/04/2018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36BCB1CB-69BE-4B2D-A55B-1E98053CD936}"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8875269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4"/>
          </p:nvPr>
        </p:nvSpPr>
        <p:spPr/>
        <p:txBody>
          <a:bodyPr/>
          <a:lstStyle>
            <a:lvl1pPr>
              <a:defRPr>
                <a:solidFill>
                  <a:srgbClr val="DBD7CB"/>
                </a:solidFill>
              </a:defRPr>
            </a:lvl1pPr>
          </a:lstStyle>
          <a:p>
            <a:pPr>
              <a:defRPr/>
            </a:pPr>
            <a:fld id="{41EF142E-8811-4991-9588-891478C74227}" type="datetimeFigureOut">
              <a:rPr lang="pt-BR"/>
              <a:pPr>
                <a:defRPr/>
              </a:pPr>
              <a:t>17/04/2018</a:t>
            </a:fld>
            <a:endParaRPr lang="pt-BR"/>
          </a:p>
        </p:txBody>
      </p:sp>
      <p:sp>
        <p:nvSpPr>
          <p:cNvPr id="5" name="Footer Placeholder 4"/>
          <p:cNvSpPr>
            <a:spLocks noGrp="1"/>
          </p:cNvSpPr>
          <p:nvPr>
            <p:ph type="ftr" sz="quarter" idx="15"/>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6"/>
          </p:nvPr>
        </p:nvSpPr>
        <p:spPr/>
        <p:txBody>
          <a:bodyPr/>
          <a:lstStyle>
            <a:lvl1pPr>
              <a:defRPr/>
            </a:lvl1pPr>
          </a:lstStyle>
          <a:p>
            <a:pPr>
              <a:defRPr/>
            </a:pPr>
            <a:fld id="{39FD85E3-8DB0-437D-B098-6ACF29C56219}"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3503286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smtClean="0"/>
              <a:t>Clique para editar o título mestre</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8" name="Date Placeholder 3"/>
          <p:cNvSpPr>
            <a:spLocks noGrp="1"/>
          </p:cNvSpPr>
          <p:nvPr>
            <p:ph type="dt" sz="half" idx="10"/>
          </p:nvPr>
        </p:nvSpPr>
        <p:spPr/>
        <p:txBody>
          <a:bodyPr/>
          <a:lstStyle>
            <a:lvl1pPr>
              <a:defRPr>
                <a:solidFill>
                  <a:srgbClr val="DBD7CB"/>
                </a:solidFill>
              </a:defRPr>
            </a:lvl1pPr>
          </a:lstStyle>
          <a:p>
            <a:pPr>
              <a:defRPr/>
            </a:pPr>
            <a:fld id="{662EFC50-E7E1-484C-B500-8FB5A93286C5}" type="datetimeFigureOut">
              <a:rPr lang="pt-BR"/>
              <a:pPr>
                <a:defRPr/>
              </a:pPr>
              <a:t>17/04/2018</a:t>
            </a:fld>
            <a:endParaRPr lang="pt-BR"/>
          </a:p>
        </p:txBody>
      </p:sp>
      <p:sp>
        <p:nvSpPr>
          <p:cNvPr id="9"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10" name="Slide Number Placeholder 5"/>
          <p:cNvSpPr>
            <a:spLocks noGrp="1"/>
          </p:cNvSpPr>
          <p:nvPr>
            <p:ph type="sldNum" sz="quarter" idx="12"/>
          </p:nvPr>
        </p:nvSpPr>
        <p:spPr/>
        <p:txBody>
          <a:bodyPr/>
          <a:lstStyle>
            <a:lvl1pPr>
              <a:defRPr/>
            </a:lvl1pPr>
          </a:lstStyle>
          <a:p>
            <a:pPr>
              <a:defRPr/>
            </a:pPr>
            <a:fld id="{46166720-B481-44DA-B017-DA7310FAFF3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9421920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smtClean="0"/>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Date Placeholder 4"/>
          <p:cNvSpPr>
            <a:spLocks noGrp="1"/>
          </p:cNvSpPr>
          <p:nvPr>
            <p:ph type="dt" sz="half" idx="15"/>
          </p:nvPr>
        </p:nvSpPr>
        <p:spPr/>
        <p:txBody>
          <a:bodyPr/>
          <a:lstStyle>
            <a:lvl1pPr>
              <a:defRPr>
                <a:solidFill>
                  <a:srgbClr val="DBD7CB"/>
                </a:solidFill>
              </a:defRPr>
            </a:lvl1pPr>
          </a:lstStyle>
          <a:p>
            <a:pPr>
              <a:defRPr/>
            </a:pPr>
            <a:fld id="{9F71A7B7-2BE0-4763-B807-00C50C62BB6B}" type="datetimeFigureOut">
              <a:rPr lang="pt-BR"/>
              <a:pPr>
                <a:defRPr/>
              </a:pPr>
              <a:t>17/04/2018</a:t>
            </a:fld>
            <a:endParaRPr lang="pt-BR"/>
          </a:p>
        </p:txBody>
      </p:sp>
      <p:sp>
        <p:nvSpPr>
          <p:cNvPr id="6" name="Footer Placeholder 5"/>
          <p:cNvSpPr>
            <a:spLocks noGrp="1"/>
          </p:cNvSpPr>
          <p:nvPr>
            <p:ph type="ftr" sz="quarter" idx="16"/>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7"/>
          </p:nvPr>
        </p:nvSpPr>
        <p:spPr/>
        <p:txBody>
          <a:bodyPr/>
          <a:lstStyle>
            <a:lvl1pPr>
              <a:defRPr/>
            </a:lvl1pPr>
          </a:lstStyle>
          <a:p>
            <a:pPr>
              <a:defRPr/>
            </a:pPr>
            <a:fld id="{1D845667-3AED-42EA-AA07-CAF552F59721}"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401996312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0" name="Title 9"/>
          <p:cNvSpPr>
            <a:spLocks noGrp="1"/>
          </p:cNvSpPr>
          <p:nvPr>
            <p:ph type="title"/>
          </p:nvPr>
        </p:nvSpPr>
        <p:spPr/>
        <p:txBody>
          <a:bodyPr/>
          <a:lstStyle/>
          <a:p>
            <a:r>
              <a:rPr lang="pt-BR" smtClean="0"/>
              <a:t>Clique para editar o título mestre</a:t>
            </a:r>
            <a:endParaRPr lang="en-US" dirty="0"/>
          </a:p>
        </p:txBody>
      </p:sp>
      <p:sp>
        <p:nvSpPr>
          <p:cNvPr id="7" name="Date Placeholder 6"/>
          <p:cNvSpPr>
            <a:spLocks noGrp="1"/>
          </p:cNvSpPr>
          <p:nvPr>
            <p:ph type="dt" sz="half" idx="10"/>
          </p:nvPr>
        </p:nvSpPr>
        <p:spPr/>
        <p:txBody>
          <a:bodyPr/>
          <a:lstStyle>
            <a:lvl1pPr>
              <a:defRPr>
                <a:solidFill>
                  <a:srgbClr val="DBD7CB"/>
                </a:solidFill>
              </a:defRPr>
            </a:lvl1pPr>
          </a:lstStyle>
          <a:p>
            <a:pPr>
              <a:defRPr/>
            </a:pPr>
            <a:fld id="{D0503087-AC41-4EFF-A436-262708751F65}" type="datetimeFigureOut">
              <a:rPr lang="pt-BR"/>
              <a:pPr>
                <a:defRPr/>
              </a:pPr>
              <a:t>17/04/2018</a:t>
            </a:fld>
            <a:endParaRPr lang="pt-BR"/>
          </a:p>
        </p:txBody>
      </p:sp>
      <p:sp>
        <p:nvSpPr>
          <p:cNvPr id="8" name="Footer Placeholder 7"/>
          <p:cNvSpPr>
            <a:spLocks noGrp="1"/>
          </p:cNvSpPr>
          <p:nvPr>
            <p:ph type="ftr" sz="quarter" idx="11"/>
          </p:nvPr>
        </p:nvSpPr>
        <p:spPr/>
        <p:txBody>
          <a:bodyPr/>
          <a:lstStyle>
            <a:lvl1pPr>
              <a:defRPr>
                <a:solidFill>
                  <a:srgbClr val="DBD7CB"/>
                </a:solidFill>
              </a:defRPr>
            </a:lvl1pPr>
          </a:lstStyle>
          <a:p>
            <a:pPr>
              <a:defRPr/>
            </a:pPr>
            <a:endParaRPr lang="pt-BR"/>
          </a:p>
        </p:txBody>
      </p:sp>
      <p:sp>
        <p:nvSpPr>
          <p:cNvPr id="9" name="Slide Number Placeholder 8"/>
          <p:cNvSpPr>
            <a:spLocks noGrp="1"/>
          </p:cNvSpPr>
          <p:nvPr>
            <p:ph type="sldNum" sz="quarter" idx="12"/>
          </p:nvPr>
        </p:nvSpPr>
        <p:spPr/>
        <p:txBody>
          <a:bodyPr/>
          <a:lstStyle>
            <a:lvl1pPr>
              <a:defRPr/>
            </a:lvl1pPr>
          </a:lstStyle>
          <a:p>
            <a:pPr>
              <a:defRPr/>
            </a:pPr>
            <a:fld id="{59D2F532-ABAF-4193-88ED-093D6B80D96D}"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79770771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lvl1pPr>
              <a:defRPr>
                <a:solidFill>
                  <a:srgbClr val="DBD7CB"/>
                </a:solidFill>
              </a:defRPr>
            </a:lvl1pPr>
          </a:lstStyle>
          <a:p>
            <a:pPr>
              <a:defRPr/>
            </a:pPr>
            <a:fld id="{4EA68BDA-1AE4-4984-B541-1B2468148F1D}" type="datetimeFigureOut">
              <a:rPr lang="pt-BR"/>
              <a:pPr>
                <a:defRPr/>
              </a:pPr>
              <a:t>17/04/2018</a:t>
            </a:fld>
            <a:endParaRPr lang="pt-BR"/>
          </a:p>
        </p:txBody>
      </p:sp>
      <p:sp>
        <p:nvSpPr>
          <p:cNvPr id="4" name="Footer Placeholder 3"/>
          <p:cNvSpPr>
            <a:spLocks noGrp="1"/>
          </p:cNvSpPr>
          <p:nvPr>
            <p:ph type="ftr" sz="quarter" idx="11"/>
          </p:nvPr>
        </p:nvSpPr>
        <p:spPr/>
        <p:txBody>
          <a:bodyPr/>
          <a:lstStyle>
            <a:lvl1pPr>
              <a:defRPr>
                <a:solidFill>
                  <a:srgbClr val="DBD7CB"/>
                </a:solidFill>
              </a:defRPr>
            </a:lvl1pPr>
          </a:lstStyle>
          <a:p>
            <a:pPr>
              <a:defRPr/>
            </a:pPr>
            <a:endParaRPr lang="pt-BR"/>
          </a:p>
        </p:txBody>
      </p:sp>
      <p:sp>
        <p:nvSpPr>
          <p:cNvPr id="5" name="Slide Number Placeholder 4"/>
          <p:cNvSpPr>
            <a:spLocks noGrp="1"/>
          </p:cNvSpPr>
          <p:nvPr>
            <p:ph type="sldNum" sz="quarter" idx="12"/>
          </p:nvPr>
        </p:nvSpPr>
        <p:spPr/>
        <p:txBody>
          <a:bodyPr/>
          <a:lstStyle>
            <a:lvl1pPr>
              <a:defRPr/>
            </a:lvl1pPr>
          </a:lstStyle>
          <a:p>
            <a:pPr>
              <a:defRPr/>
            </a:pPr>
            <a:fld id="{E4E18E8A-EC67-4516-94BE-2495B84526F5}"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34615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50A55A83-07F2-401E-A22A-730817878D2F}" type="slidenum">
              <a:rPr lang="en-GB"/>
              <a:pPr>
                <a:defRPr/>
              </a:pPr>
              <a:t>‹nº›</a:t>
            </a:fld>
            <a:endParaRPr lang="en-GB"/>
          </a:p>
        </p:txBody>
      </p:sp>
    </p:spTree>
    <p:extLst>
      <p:ext uri="{BB962C8B-B14F-4D97-AF65-F5344CB8AC3E}">
        <p14:creationId xmlns:p14="http://schemas.microsoft.com/office/powerpoint/2010/main" val="159467302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rgbClr val="DBD7CB"/>
                </a:solidFill>
              </a:defRPr>
            </a:lvl1pPr>
          </a:lstStyle>
          <a:p>
            <a:pPr>
              <a:defRPr/>
            </a:pPr>
            <a:fld id="{802CBAE9-7290-48C1-AAEE-C0A3D8D0F47E}" type="datetimeFigureOut">
              <a:rPr lang="pt-BR"/>
              <a:pPr>
                <a:defRPr/>
              </a:pPr>
              <a:t>17/04/2018</a:t>
            </a:fld>
            <a:endParaRPr lang="pt-BR"/>
          </a:p>
        </p:txBody>
      </p:sp>
      <p:sp>
        <p:nvSpPr>
          <p:cNvPr id="3" name="Footer Placeholder 2"/>
          <p:cNvSpPr>
            <a:spLocks noGrp="1"/>
          </p:cNvSpPr>
          <p:nvPr>
            <p:ph type="ftr" sz="quarter" idx="11"/>
          </p:nvPr>
        </p:nvSpPr>
        <p:spPr/>
        <p:txBody>
          <a:bodyPr/>
          <a:lstStyle>
            <a:lvl1pPr>
              <a:defRPr>
                <a:solidFill>
                  <a:srgbClr val="DBD7CB"/>
                </a:solidFill>
              </a:defRPr>
            </a:lvl1pPr>
          </a:lstStyle>
          <a:p>
            <a:pPr>
              <a:defRPr/>
            </a:pPr>
            <a:endParaRPr lang="pt-BR"/>
          </a:p>
        </p:txBody>
      </p:sp>
      <p:sp>
        <p:nvSpPr>
          <p:cNvPr id="4" name="Slide Number Placeholder 3"/>
          <p:cNvSpPr>
            <a:spLocks noGrp="1"/>
          </p:cNvSpPr>
          <p:nvPr>
            <p:ph type="sldNum" sz="quarter" idx="12"/>
          </p:nvPr>
        </p:nvSpPr>
        <p:spPr/>
        <p:txBody>
          <a:bodyPr/>
          <a:lstStyle>
            <a:lvl1pPr>
              <a:defRPr/>
            </a:lvl1pPr>
          </a:lstStyle>
          <a:p>
            <a:pPr>
              <a:defRPr/>
            </a:pPr>
            <a:fld id="{A4D2A65B-D781-4C27-A488-CACA819FEB5F}"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160297040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lvl1pPr>
              <a:defRPr>
                <a:solidFill>
                  <a:srgbClr val="DBD7CB"/>
                </a:solidFill>
              </a:defRPr>
            </a:lvl1pPr>
          </a:lstStyle>
          <a:p>
            <a:pPr>
              <a:defRPr/>
            </a:pPr>
            <a:fld id="{0EA88C35-493F-4BA9-8065-79890B7E9333}" type="datetimeFigureOut">
              <a:rPr lang="pt-BR"/>
              <a:pPr>
                <a:defRPr/>
              </a:pPr>
              <a:t>17/04/2018</a:t>
            </a:fld>
            <a:endParaRPr lang="pt-BR"/>
          </a:p>
        </p:txBody>
      </p:sp>
      <p:sp>
        <p:nvSpPr>
          <p:cNvPr id="6"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7" name="Slide Number Placeholder 6"/>
          <p:cNvSpPr>
            <a:spLocks noGrp="1"/>
          </p:cNvSpPr>
          <p:nvPr>
            <p:ph type="sldNum" sz="quarter" idx="12"/>
          </p:nvPr>
        </p:nvSpPr>
        <p:spPr/>
        <p:txBody>
          <a:bodyPr/>
          <a:lstStyle>
            <a:lvl1pPr>
              <a:defRPr/>
            </a:lvl1pPr>
          </a:lstStyle>
          <a:p>
            <a:pPr>
              <a:defRPr/>
            </a:pPr>
            <a:fld id="{65DF440B-C59F-4624-81C6-14D77CB8B37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2619472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BR" noProof="0" smtClean="0"/>
              <a:t>Clique no ícone para adicionar uma imagem</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pt-BR" smtClean="0"/>
              <a:t>Clique para editar o título mestre</a:t>
            </a:r>
            <a:endParaRPr lang="en-US" dirty="0"/>
          </a:p>
        </p:txBody>
      </p:sp>
      <p:sp>
        <p:nvSpPr>
          <p:cNvPr id="9" name="Date Placeholder 4"/>
          <p:cNvSpPr>
            <a:spLocks noGrp="1"/>
          </p:cNvSpPr>
          <p:nvPr>
            <p:ph type="dt" sz="half" idx="10"/>
          </p:nvPr>
        </p:nvSpPr>
        <p:spPr/>
        <p:txBody>
          <a:bodyPr/>
          <a:lstStyle>
            <a:lvl1pPr>
              <a:defRPr>
                <a:solidFill>
                  <a:srgbClr val="DBD7CB"/>
                </a:solidFill>
              </a:defRPr>
            </a:lvl1pPr>
          </a:lstStyle>
          <a:p>
            <a:pPr>
              <a:defRPr/>
            </a:pPr>
            <a:fld id="{E4702422-99BA-4E8E-B4C7-F0810E1E397F}" type="datetimeFigureOut">
              <a:rPr lang="pt-BR"/>
              <a:pPr>
                <a:defRPr/>
              </a:pPr>
              <a:t>17/04/2018</a:t>
            </a:fld>
            <a:endParaRPr lang="pt-BR"/>
          </a:p>
        </p:txBody>
      </p:sp>
      <p:sp>
        <p:nvSpPr>
          <p:cNvPr id="10" name="Footer Placeholder 5"/>
          <p:cNvSpPr>
            <a:spLocks noGrp="1"/>
          </p:cNvSpPr>
          <p:nvPr>
            <p:ph type="ftr" sz="quarter" idx="11"/>
          </p:nvPr>
        </p:nvSpPr>
        <p:spPr/>
        <p:txBody>
          <a:bodyPr/>
          <a:lstStyle>
            <a:lvl1pPr>
              <a:defRPr>
                <a:solidFill>
                  <a:srgbClr val="DBD7CB"/>
                </a:solidFill>
              </a:defRPr>
            </a:lvl1pPr>
          </a:lstStyle>
          <a:p>
            <a:pPr>
              <a:defRPr/>
            </a:pPr>
            <a:endParaRPr lang="pt-BR"/>
          </a:p>
        </p:txBody>
      </p:sp>
      <p:sp>
        <p:nvSpPr>
          <p:cNvPr id="11" name="Slide Number Placeholder 6"/>
          <p:cNvSpPr>
            <a:spLocks noGrp="1"/>
          </p:cNvSpPr>
          <p:nvPr>
            <p:ph type="sldNum" sz="quarter" idx="12"/>
          </p:nvPr>
        </p:nvSpPr>
        <p:spPr/>
        <p:txBody>
          <a:bodyPr/>
          <a:lstStyle>
            <a:lvl1pPr>
              <a:defRPr/>
            </a:lvl1pPr>
          </a:lstStyle>
          <a:p>
            <a:pPr>
              <a:defRPr/>
            </a:pPr>
            <a:fld id="{1E004221-277C-4B4E-9DFF-A3F9F270D7DE}"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358879942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86E5197A-CF26-4083-9239-FE11E6612984}" type="datetimeFigureOut">
              <a:rPr lang="pt-BR"/>
              <a:pPr>
                <a:defRPr/>
              </a:pPr>
              <a:t>17/04/2018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FAD73783-E568-4D8D-9CF7-E2C37F9A11B3}"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26121643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smtClean="0"/>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lvl1pPr>
              <a:defRPr>
                <a:solidFill>
                  <a:srgbClr val="DBD7CB"/>
                </a:solidFill>
              </a:defRPr>
            </a:lvl1pPr>
          </a:lstStyle>
          <a:p>
            <a:pPr>
              <a:defRPr/>
            </a:pPr>
            <a:fld id="{1BBC9E41-2568-4E06-BA35-6AB6F018D6AE}" type="datetimeFigureOut">
              <a:rPr lang="pt-BR"/>
              <a:pPr>
                <a:defRPr/>
              </a:pPr>
              <a:t>17/04/2018</a:t>
            </a:fld>
            <a:endParaRPr lang="pt-BR"/>
          </a:p>
        </p:txBody>
      </p:sp>
      <p:sp>
        <p:nvSpPr>
          <p:cNvPr id="5" name="Footer Placeholder 4"/>
          <p:cNvSpPr>
            <a:spLocks noGrp="1"/>
          </p:cNvSpPr>
          <p:nvPr>
            <p:ph type="ftr" sz="quarter" idx="11"/>
          </p:nvPr>
        </p:nvSpPr>
        <p:spPr/>
        <p:txBody>
          <a:bodyPr/>
          <a:lstStyle>
            <a:lvl1pPr>
              <a:defRPr>
                <a:solidFill>
                  <a:srgbClr val="DBD7CB"/>
                </a:solidFill>
              </a:defRPr>
            </a:lvl1pPr>
          </a:lstStyle>
          <a:p>
            <a:pPr>
              <a:defRPr/>
            </a:pPr>
            <a:endParaRPr lang="pt-BR"/>
          </a:p>
        </p:txBody>
      </p:sp>
      <p:sp>
        <p:nvSpPr>
          <p:cNvPr id="6" name="Slide Number Placeholder 5"/>
          <p:cNvSpPr>
            <a:spLocks noGrp="1"/>
          </p:cNvSpPr>
          <p:nvPr>
            <p:ph type="sldNum" sz="quarter" idx="12"/>
          </p:nvPr>
        </p:nvSpPr>
        <p:spPr/>
        <p:txBody>
          <a:bodyPr/>
          <a:lstStyle>
            <a:lvl1pPr>
              <a:defRPr/>
            </a:lvl1pPr>
          </a:lstStyle>
          <a:p>
            <a:pPr>
              <a:defRPr/>
            </a:pPr>
            <a:fld id="{34B3B0FD-81ED-411D-845E-333BC2810A5C}" type="slidenum">
              <a:rPr lang="pt-BR">
                <a:solidFill>
                  <a:prstClr val="black">
                    <a:lumMod val="50000"/>
                    <a:lumOff val="50000"/>
                  </a:prstClr>
                </a:solidFill>
              </a:rPr>
              <a:pPr>
                <a:defRPr/>
              </a:pPr>
              <a:t>‹nº›</a:t>
            </a:fld>
            <a:endParaRPr lang="pt-BR">
              <a:solidFill>
                <a:prstClr val="black">
                  <a:lumMod val="50000"/>
                  <a:lumOff val="50000"/>
                </a:prstClr>
              </a:solidFill>
            </a:endParaRPr>
          </a:p>
        </p:txBody>
      </p:sp>
    </p:spTree>
    <p:extLst>
      <p:ext uri="{BB962C8B-B14F-4D97-AF65-F5344CB8AC3E}">
        <p14:creationId xmlns:p14="http://schemas.microsoft.com/office/powerpoint/2010/main" val="814992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estilo do título mestre</a:t>
            </a:r>
            <a:endParaRPr lang="pt-BR"/>
          </a:p>
        </p:txBody>
      </p:sp>
      <p:sp>
        <p:nvSpPr>
          <p:cNvPr id="3" name="Espaço Reservado para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4" name="Espaço Reservado para Conteú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os estilos do texto mestre</a:t>
            </a:r>
          </a:p>
        </p:txBody>
      </p:sp>
      <p:sp>
        <p:nvSpPr>
          <p:cNvPr id="6" name="Espaço Reservado para Conteú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5"/>
          <p:cNvSpPr>
            <a:spLocks noGrp="1" noChangeArrowheads="1"/>
          </p:cNvSpPr>
          <p:nvPr>
            <p:ph type="dt" idx="10"/>
          </p:nvPr>
        </p:nvSpPr>
        <p:spPr>
          <a:ln/>
        </p:spPr>
        <p:txBody>
          <a:bodyPr/>
          <a:lstStyle>
            <a:lvl1pPr>
              <a:defRPr/>
            </a:lvl1pPr>
          </a:lstStyle>
          <a:p>
            <a:pPr>
              <a:defRPr/>
            </a:pPr>
            <a:endParaRPr lang="en-GB"/>
          </a:p>
        </p:txBody>
      </p:sp>
      <p:sp>
        <p:nvSpPr>
          <p:cNvPr id="8" name="Rectangle 6"/>
          <p:cNvSpPr>
            <a:spLocks noGrp="1" noChangeArrowheads="1"/>
          </p:cNvSpPr>
          <p:nvPr>
            <p:ph type="ftr" idx="11"/>
          </p:nvPr>
        </p:nvSpPr>
        <p:spPr>
          <a:ln/>
        </p:spPr>
        <p:txBody>
          <a:bodyPr/>
          <a:lstStyle>
            <a:lvl1pPr>
              <a:defRPr/>
            </a:lvl1pPr>
          </a:lstStyle>
          <a:p>
            <a:pPr>
              <a:defRPr/>
            </a:pPr>
            <a:endParaRPr lang="en-GB"/>
          </a:p>
        </p:txBody>
      </p:sp>
      <p:sp>
        <p:nvSpPr>
          <p:cNvPr id="9" name="Rectangle 7"/>
          <p:cNvSpPr>
            <a:spLocks noGrp="1" noChangeArrowheads="1"/>
          </p:cNvSpPr>
          <p:nvPr>
            <p:ph type="sldNum" idx="12"/>
          </p:nvPr>
        </p:nvSpPr>
        <p:spPr>
          <a:ln/>
        </p:spPr>
        <p:txBody>
          <a:bodyPr/>
          <a:lstStyle>
            <a:lvl1pPr>
              <a:defRPr/>
            </a:lvl1pPr>
          </a:lstStyle>
          <a:p>
            <a:pPr>
              <a:defRPr/>
            </a:pPr>
            <a:fld id="{0B914DD9-16D3-4A44-8FD2-927EC7667199}" type="slidenum">
              <a:rPr lang="en-GB"/>
              <a:pPr>
                <a:defRPr/>
              </a:pPr>
              <a:t>‹nº›</a:t>
            </a:fld>
            <a:endParaRPr lang="en-GB"/>
          </a:p>
        </p:txBody>
      </p:sp>
    </p:spTree>
    <p:extLst>
      <p:ext uri="{BB962C8B-B14F-4D97-AF65-F5344CB8AC3E}">
        <p14:creationId xmlns:p14="http://schemas.microsoft.com/office/powerpoint/2010/main" val="2886317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Rectangle 5"/>
          <p:cNvSpPr>
            <a:spLocks noGrp="1" noChangeArrowheads="1"/>
          </p:cNvSpPr>
          <p:nvPr>
            <p:ph type="dt" idx="10"/>
          </p:nvPr>
        </p:nvSpPr>
        <p:spPr>
          <a:ln/>
        </p:spPr>
        <p:txBody>
          <a:bodyPr/>
          <a:lstStyle>
            <a:lvl1pPr>
              <a:defRPr/>
            </a:lvl1pPr>
          </a:lstStyle>
          <a:p>
            <a:pPr>
              <a:defRPr/>
            </a:pPr>
            <a:endParaRPr lang="en-GB"/>
          </a:p>
        </p:txBody>
      </p:sp>
      <p:sp>
        <p:nvSpPr>
          <p:cNvPr id="4" name="Rectangle 6"/>
          <p:cNvSpPr>
            <a:spLocks noGrp="1" noChangeArrowheads="1"/>
          </p:cNvSpPr>
          <p:nvPr>
            <p:ph type="ftr" idx="11"/>
          </p:nvPr>
        </p:nvSpPr>
        <p:spPr>
          <a:ln/>
        </p:spPr>
        <p:txBody>
          <a:bodyPr/>
          <a:lstStyle>
            <a:lvl1pPr>
              <a:defRPr/>
            </a:lvl1pPr>
          </a:lstStyle>
          <a:p>
            <a:pPr>
              <a:defRPr/>
            </a:pPr>
            <a:endParaRPr lang="en-GB"/>
          </a:p>
        </p:txBody>
      </p:sp>
      <p:sp>
        <p:nvSpPr>
          <p:cNvPr id="5" name="Rectangle 7"/>
          <p:cNvSpPr>
            <a:spLocks noGrp="1" noChangeArrowheads="1"/>
          </p:cNvSpPr>
          <p:nvPr>
            <p:ph type="sldNum" idx="12"/>
          </p:nvPr>
        </p:nvSpPr>
        <p:spPr>
          <a:ln/>
        </p:spPr>
        <p:txBody>
          <a:bodyPr/>
          <a:lstStyle>
            <a:lvl1pPr>
              <a:defRPr/>
            </a:lvl1pPr>
          </a:lstStyle>
          <a:p>
            <a:pPr>
              <a:defRPr/>
            </a:pPr>
            <a:fld id="{CA996A2B-CBFE-40A6-AF50-7F0CF265529A}" type="slidenum">
              <a:rPr lang="en-GB"/>
              <a:pPr>
                <a:defRPr/>
              </a:pPr>
              <a:t>‹nº›</a:t>
            </a:fld>
            <a:endParaRPr lang="en-GB"/>
          </a:p>
        </p:txBody>
      </p:sp>
    </p:spTree>
    <p:extLst>
      <p:ext uri="{BB962C8B-B14F-4D97-AF65-F5344CB8AC3E}">
        <p14:creationId xmlns:p14="http://schemas.microsoft.com/office/powerpoint/2010/main" val="1140009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5"/>
          <p:cNvSpPr>
            <a:spLocks noGrp="1" noChangeArrowheads="1"/>
          </p:cNvSpPr>
          <p:nvPr>
            <p:ph type="dt" idx="10"/>
          </p:nvPr>
        </p:nvSpPr>
        <p:spPr>
          <a:ln/>
        </p:spPr>
        <p:txBody>
          <a:bodyPr/>
          <a:lstStyle>
            <a:lvl1pPr>
              <a:defRPr/>
            </a:lvl1pPr>
          </a:lstStyle>
          <a:p>
            <a:pPr>
              <a:defRPr/>
            </a:pPr>
            <a:endParaRPr lang="en-GB"/>
          </a:p>
        </p:txBody>
      </p:sp>
      <p:sp>
        <p:nvSpPr>
          <p:cNvPr id="3" name="Rectangle 6"/>
          <p:cNvSpPr>
            <a:spLocks noGrp="1" noChangeArrowheads="1"/>
          </p:cNvSpPr>
          <p:nvPr>
            <p:ph type="ftr" idx="11"/>
          </p:nvPr>
        </p:nvSpPr>
        <p:spPr>
          <a:ln/>
        </p:spPr>
        <p:txBody>
          <a:bodyPr/>
          <a:lstStyle>
            <a:lvl1pPr>
              <a:defRPr/>
            </a:lvl1pPr>
          </a:lstStyle>
          <a:p>
            <a:pPr>
              <a:defRPr/>
            </a:pPr>
            <a:endParaRPr lang="en-GB"/>
          </a:p>
        </p:txBody>
      </p:sp>
      <p:sp>
        <p:nvSpPr>
          <p:cNvPr id="4" name="Rectangle 7"/>
          <p:cNvSpPr>
            <a:spLocks noGrp="1" noChangeArrowheads="1"/>
          </p:cNvSpPr>
          <p:nvPr>
            <p:ph type="sldNum" idx="12"/>
          </p:nvPr>
        </p:nvSpPr>
        <p:spPr>
          <a:ln/>
        </p:spPr>
        <p:txBody>
          <a:bodyPr/>
          <a:lstStyle>
            <a:lvl1pPr>
              <a:defRPr/>
            </a:lvl1pPr>
          </a:lstStyle>
          <a:p>
            <a:pPr>
              <a:defRPr/>
            </a:pPr>
            <a:fld id="{4E16FC52-F193-4E14-89A4-68CD0DBAAC90}" type="slidenum">
              <a:rPr lang="en-GB"/>
              <a:pPr>
                <a:defRPr/>
              </a:pPr>
              <a:t>‹nº›</a:t>
            </a:fld>
            <a:endParaRPr lang="en-GB"/>
          </a:p>
        </p:txBody>
      </p:sp>
    </p:spTree>
    <p:extLst>
      <p:ext uri="{BB962C8B-B14F-4D97-AF65-F5344CB8AC3E}">
        <p14:creationId xmlns:p14="http://schemas.microsoft.com/office/powerpoint/2010/main" val="2166986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lstStyle>
            <a:lvl1pPr algn="l">
              <a:defRPr sz="2000" b="1"/>
            </a:lvl1pPr>
          </a:lstStyle>
          <a:p>
            <a:r>
              <a:rPr lang="pt-BR" smtClean="0"/>
              <a:t>Clique para editar o estilo do título mestre</a:t>
            </a:r>
            <a:endParaRPr lang="pt-BR"/>
          </a:p>
        </p:txBody>
      </p:sp>
      <p:sp>
        <p:nvSpPr>
          <p:cNvPr id="3" name="Espaço Reservado para Conteú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6E7D9F3B-44D5-4590-AEBE-0BC3B2BC4535}" type="slidenum">
              <a:rPr lang="en-GB"/>
              <a:pPr>
                <a:defRPr/>
              </a:pPr>
              <a:t>‹nº›</a:t>
            </a:fld>
            <a:endParaRPr lang="en-GB"/>
          </a:p>
        </p:txBody>
      </p:sp>
    </p:spTree>
    <p:extLst>
      <p:ext uri="{BB962C8B-B14F-4D97-AF65-F5344CB8AC3E}">
        <p14:creationId xmlns:p14="http://schemas.microsoft.com/office/powerpoint/2010/main" val="4142372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lstStyle>
            <a:lvl1pPr algn="l">
              <a:defRPr sz="2000" b="1"/>
            </a:lvl1pPr>
          </a:lstStyle>
          <a:p>
            <a:r>
              <a:rPr lang="pt-BR" smtClean="0"/>
              <a:t>Clique para editar o estilo do título mestre</a:t>
            </a:r>
            <a:endParaRPr lang="pt-BR"/>
          </a:p>
        </p:txBody>
      </p:sp>
      <p:sp>
        <p:nvSpPr>
          <p:cNvPr id="3" name="Espaço Reservado para Imagem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os estilos do texto mestre</a:t>
            </a:r>
          </a:p>
        </p:txBody>
      </p:sp>
      <p:sp>
        <p:nvSpPr>
          <p:cNvPr id="5" name="Rectangle 5"/>
          <p:cNvSpPr>
            <a:spLocks noGrp="1" noChangeArrowheads="1"/>
          </p:cNvSpPr>
          <p:nvPr>
            <p:ph type="dt" idx="10"/>
          </p:nvPr>
        </p:nvSpPr>
        <p:spPr>
          <a:ln/>
        </p:spPr>
        <p:txBody>
          <a:bodyPr/>
          <a:lstStyle>
            <a:lvl1pPr>
              <a:defRPr/>
            </a:lvl1pPr>
          </a:lstStyle>
          <a:p>
            <a:pPr>
              <a:defRPr/>
            </a:pPr>
            <a:endParaRPr lang="en-GB"/>
          </a:p>
        </p:txBody>
      </p:sp>
      <p:sp>
        <p:nvSpPr>
          <p:cNvPr id="6" name="Rectangle 6"/>
          <p:cNvSpPr>
            <a:spLocks noGrp="1" noChangeArrowheads="1"/>
          </p:cNvSpPr>
          <p:nvPr>
            <p:ph type="ftr" idx="11"/>
          </p:nvPr>
        </p:nvSpPr>
        <p:spPr>
          <a:ln/>
        </p:spPr>
        <p:txBody>
          <a:bodyPr/>
          <a:lstStyle>
            <a:lvl1pPr>
              <a:defRPr/>
            </a:lvl1pPr>
          </a:lstStyle>
          <a:p>
            <a:pPr>
              <a:defRPr/>
            </a:pPr>
            <a:endParaRPr lang="en-GB"/>
          </a:p>
        </p:txBody>
      </p:sp>
      <p:sp>
        <p:nvSpPr>
          <p:cNvPr id="7" name="Rectangle 7"/>
          <p:cNvSpPr>
            <a:spLocks noGrp="1" noChangeArrowheads="1"/>
          </p:cNvSpPr>
          <p:nvPr>
            <p:ph type="sldNum" idx="12"/>
          </p:nvPr>
        </p:nvSpPr>
        <p:spPr>
          <a:ln/>
        </p:spPr>
        <p:txBody>
          <a:bodyPr/>
          <a:lstStyle>
            <a:lvl1pPr>
              <a:defRPr/>
            </a:lvl1pPr>
          </a:lstStyle>
          <a:p>
            <a:pPr>
              <a:defRPr/>
            </a:pPr>
            <a:fld id="{D03E4A74-AAAA-4ADE-8CD8-37F4D1D63D61}" type="slidenum">
              <a:rPr lang="en-GB"/>
              <a:pPr>
                <a:defRPr/>
              </a:pPr>
              <a:t>‹nº›</a:t>
            </a:fld>
            <a:endParaRPr lang="en-GB"/>
          </a:p>
        </p:txBody>
      </p:sp>
    </p:spTree>
    <p:extLst>
      <p:ext uri="{BB962C8B-B14F-4D97-AF65-F5344CB8AC3E}">
        <p14:creationId xmlns:p14="http://schemas.microsoft.com/office/powerpoint/2010/main" val="3517730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7761288" y="1465263"/>
            <a:ext cx="16903701" cy="10783887"/>
            <a:chOff x="-4889" y="923"/>
            <a:chExt cx="10648" cy="6793"/>
          </a:xfrm>
        </p:grpSpPr>
        <p:sp>
          <p:nvSpPr>
            <p:cNvPr id="1031" name="Freeform 2"/>
            <p:cNvSpPr>
              <a:spLocks noChangeArrowheads="1"/>
            </p:cNvSpPr>
            <p:nvPr/>
          </p:nvSpPr>
          <p:spPr bwMode="auto">
            <a:xfrm>
              <a:off x="2061" y="1707"/>
              <a:ext cx="3699" cy="2613"/>
            </a:xfrm>
            <a:custGeom>
              <a:avLst/>
              <a:gdLst/>
              <a:ahLst/>
              <a:cxnLst/>
              <a:rect l="0" t="0" r="0" b="0"/>
              <a:pathLst/>
            </a:custGeom>
            <a:gradFill rotWithShape="0">
              <a:gsLst>
                <a:gs pos="0">
                  <a:srgbClr val="172F75"/>
                </a:gs>
                <a:gs pos="100000">
                  <a:srgbClr val="3366FF">
                    <a:alpha val="50000"/>
                  </a:srgbClr>
                </a:gs>
              </a:gsLst>
              <a:lin ang="108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pt-BR"/>
            </a:p>
          </p:txBody>
        </p:sp>
        <p:sp>
          <p:nvSpPr>
            <p:cNvPr id="1032" name="AutoShape 3"/>
            <p:cNvSpPr>
              <a:spLocks noChangeArrowheads="1"/>
            </p:cNvSpPr>
            <p:nvPr/>
          </p:nvSpPr>
          <p:spPr bwMode="auto">
            <a:xfrm>
              <a:off x="-4889" y="923"/>
              <a:ext cx="8474" cy="679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60000 65536"/>
                <a:gd name="T13" fmla="*/ 0 60000 65536"/>
                <a:gd name="T14" fmla="*/ 0 60000 65536"/>
                <a:gd name="T15" fmla="*/ 0 60000 65536"/>
                <a:gd name="T16" fmla="*/ 0 60000 65536"/>
                <a:gd name="T17" fmla="*/ 0 60000 65536"/>
                <a:gd name="T18" fmla="*/ 10800 w 21600"/>
                <a:gd name="T19" fmla="*/ 175 h 21600"/>
                <a:gd name="T20" fmla="*/ 21600 w 21600"/>
                <a:gd name="T21" fmla="*/ 10800 h 21600"/>
              </a:gdLst>
              <a:ahLst/>
              <a:cxnLst>
                <a:cxn ang="T12">
                  <a:pos x="T0" y="T1"/>
                </a:cxn>
                <a:cxn ang="T13">
                  <a:pos x="T2" y="T3"/>
                </a:cxn>
                <a:cxn ang="T14">
                  <a:pos x="T4" y="T5"/>
                </a:cxn>
                <a:cxn ang="T15">
                  <a:pos x="T6" y="T7"/>
                </a:cxn>
                <a:cxn ang="T16">
                  <a:pos x="T8" y="T9"/>
                </a:cxn>
                <a:cxn ang="T17">
                  <a:pos x="T10" y="T11"/>
                </a:cxn>
              </a:cxnLst>
              <a:rect l="T18" t="T19" r="T20" b="T21"/>
              <a:pathLst>
                <a:path w="21600" h="21600" stroke="0">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lnTo>
                    <a:pt x="10800" y="10800"/>
                  </a:lnTo>
                  <a:lnTo>
                    <a:pt x="21600" y="10800"/>
                  </a:lnTo>
                  <a:close/>
                </a:path>
                <a:path w="21600" h="21600" fill="none">
                  <a:moveTo>
                    <a:pt x="21600" y="10800"/>
                  </a:moveTo>
                  <a:cubicBezTo>
                    <a:pt x="21600" y="16764"/>
                    <a:pt x="16764" y="21600"/>
                    <a:pt x="10800" y="21600"/>
                  </a:cubicBezTo>
                  <a:cubicBezTo>
                    <a:pt x="4835" y="21600"/>
                    <a:pt x="0" y="16764"/>
                    <a:pt x="0" y="10800"/>
                  </a:cubicBezTo>
                  <a:cubicBezTo>
                    <a:pt x="0" y="4835"/>
                    <a:pt x="4835" y="0"/>
                    <a:pt x="10800" y="0"/>
                  </a:cubicBezTo>
                  <a:cubicBezTo>
                    <a:pt x="16764" y="-1"/>
                    <a:pt x="21599" y="4835"/>
                    <a:pt x="21600" y="10799"/>
                  </a:cubicBezTo>
                </a:path>
              </a:pathLst>
            </a:custGeom>
            <a:noFill/>
            <a:ln w="12600">
              <a:solidFill>
                <a:srgbClr val="3366FF"/>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pt-BR"/>
            </a:p>
          </p:txBody>
        </p:sp>
      </p:grpSp>
      <p:sp>
        <p:nvSpPr>
          <p:cNvPr id="2052" name="Rectangle 4"/>
          <p:cNvSpPr>
            <a:spLocks noGrp="1" noChangeArrowheads="1"/>
          </p:cNvSpPr>
          <p:nvPr>
            <p:ph type="title"/>
          </p:nvPr>
        </p:nvSpPr>
        <p:spPr bwMode="auto">
          <a:xfrm>
            <a:off x="1293813" y="471488"/>
            <a:ext cx="7750175" cy="1411287"/>
          </a:xfrm>
          <a:prstGeom prst="rect">
            <a:avLst/>
          </a:prstGeom>
          <a:noFill/>
          <a:ln w="9525">
            <a:noFill/>
            <a:round/>
            <a:headEnd/>
            <a:tailEnd/>
          </a:ln>
          <a:effectLst/>
        </p:spPr>
        <p:txBody>
          <a:bodyPr vert="horz" wrap="square" lIns="92160" tIns="46080" rIns="92160" bIns="46080" numCol="1" anchor="b" anchorCtr="0" compatLnSpc="1">
            <a:prstTxWarp prst="textNoShape">
              <a:avLst/>
            </a:prstTxWarp>
          </a:bodyPr>
          <a:lstStyle/>
          <a:p>
            <a:pPr lvl="0"/>
            <a:r>
              <a:rPr lang="en-GB" smtClean="0"/>
              <a:t>Clique para editar o formato do título de texto</a:t>
            </a:r>
          </a:p>
        </p:txBody>
      </p:sp>
      <p:sp>
        <p:nvSpPr>
          <p:cNvPr id="2053" name="Rectangle 5"/>
          <p:cNvSpPr>
            <a:spLocks noGrp="1" noChangeArrowheads="1"/>
          </p:cNvSpPr>
          <p:nvPr>
            <p:ph type="dt"/>
          </p:nvPr>
        </p:nvSpPr>
        <p:spPr bwMode="auto">
          <a:xfrm>
            <a:off x="6858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endParaRPr lang="en-GB"/>
          </a:p>
        </p:txBody>
      </p:sp>
      <p:sp>
        <p:nvSpPr>
          <p:cNvPr id="2054" name="Rectangle 6"/>
          <p:cNvSpPr>
            <a:spLocks noGrp="1" noChangeArrowheads="1"/>
          </p:cNvSpPr>
          <p:nvPr>
            <p:ph type="ftr"/>
          </p:nvPr>
        </p:nvSpPr>
        <p:spPr bwMode="auto">
          <a:xfrm>
            <a:off x="3124200" y="6248400"/>
            <a:ext cx="28733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ctr">
              <a:lnSpc>
                <a:spcPct val="100000"/>
              </a:lnSpc>
              <a:buFont typeface="Times New Roman" pitchFamily="16" charset="0"/>
              <a:buNone/>
              <a:tabLst>
                <a:tab pos="723900" algn="l"/>
                <a:tab pos="1447800" algn="l"/>
                <a:tab pos="2171700" algn="l"/>
              </a:tabLst>
              <a:defRPr sz="1400">
                <a:solidFill>
                  <a:srgbClr val="FFFFFF"/>
                </a:solidFill>
                <a:latin typeface="+mn-lt"/>
                <a:ea typeface="+mn-ea"/>
                <a:cs typeface="+mn-cs"/>
              </a:defRPr>
            </a:lvl1pPr>
          </a:lstStyle>
          <a:p>
            <a:pPr>
              <a:defRPr/>
            </a:pPr>
            <a:endParaRPr lang="en-GB"/>
          </a:p>
        </p:txBody>
      </p:sp>
      <p:sp>
        <p:nvSpPr>
          <p:cNvPr id="2055" name="Rectangle 7"/>
          <p:cNvSpPr>
            <a:spLocks noGrp="1" noChangeArrowheads="1"/>
          </p:cNvSpPr>
          <p:nvPr>
            <p:ph type="sldNum"/>
          </p:nvPr>
        </p:nvSpPr>
        <p:spPr bwMode="auto">
          <a:xfrm>
            <a:off x="6553200" y="6248400"/>
            <a:ext cx="1882775" cy="434975"/>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lvl1pPr algn="r">
              <a:lnSpc>
                <a:spcPct val="100000"/>
              </a:lnSpc>
              <a:buFont typeface="Times New Roman" pitchFamily="16" charset="0"/>
              <a:buNone/>
              <a:tabLst>
                <a:tab pos="723900" algn="l"/>
                <a:tab pos="1447800" algn="l"/>
              </a:tabLst>
              <a:defRPr sz="1400">
                <a:solidFill>
                  <a:srgbClr val="FFFFFF"/>
                </a:solidFill>
                <a:latin typeface="+mn-lt"/>
                <a:ea typeface="+mn-ea"/>
                <a:cs typeface="+mn-cs"/>
              </a:defRPr>
            </a:lvl1pPr>
          </a:lstStyle>
          <a:p>
            <a:pPr>
              <a:defRPr/>
            </a:pPr>
            <a:fld id="{628D9D0D-8FAD-442F-BFED-19F778FC46BA}" type="slidenum">
              <a:rPr lang="en-GB"/>
              <a:pPr>
                <a:defRPr/>
              </a:pPr>
              <a:t>‹nº›</a:t>
            </a:fld>
            <a:endParaRPr lang="en-GB"/>
          </a:p>
        </p:txBody>
      </p:sp>
    </p:spTree>
  </p:cSld>
  <p:clrMap bg1="lt1" tx1="dk1" bg2="lt2" tx2="dk2" accent1="accent1" accent2="accent2" accent3="accent3" accent4="accent4" accent5="accent5" accent6="accent6" hlink="hlink" folHlink="folHlink"/>
  <p:sldLayoutIdLst>
    <p:sldLayoutId id="2147484540" r:id="rId1"/>
    <p:sldLayoutId id="2147484541" r:id="rId2"/>
    <p:sldLayoutId id="2147484542" r:id="rId3"/>
    <p:sldLayoutId id="2147484543" r:id="rId4"/>
    <p:sldLayoutId id="2147484544" r:id="rId5"/>
    <p:sldLayoutId id="2147484545" r:id="rId6"/>
    <p:sldLayoutId id="2147484546" r:id="rId7"/>
    <p:sldLayoutId id="2147484547" r:id="rId8"/>
    <p:sldLayoutId id="2147484548" r:id="rId9"/>
    <p:sldLayoutId id="2147484549" r:id="rId10"/>
    <p:sldLayoutId id="2147484550" r:id="rId11"/>
  </p:sldLayoutIdLst>
  <p:txStyles>
    <p:titleStyle>
      <a:lvl1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mj-lt"/>
          <a:ea typeface="Lucida Sans Unicode" pitchFamily="34" charset="0"/>
          <a:cs typeface="+mj-cs"/>
        </a:defRPr>
      </a:lvl1pPr>
      <a:lvl2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2pPr>
      <a:lvl3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3pPr>
      <a:lvl4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4pPr>
      <a:lvl5pPr algn="ctr" defTabSz="449263" rtl="0" eaLnBrk="0" fontAlgn="base" hangingPunct="0">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ea typeface="Lucida Sans Unicode" pitchFamily="34" charset="0"/>
          <a:cs typeface="Lucida Sans Unicode" charset="0"/>
        </a:defRPr>
      </a:lvl5pPr>
      <a:lvl6pPr marL="4572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6pPr>
      <a:lvl7pPr marL="9144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7pPr>
      <a:lvl8pPr marL="13716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8pPr>
      <a:lvl9pPr marL="1828800" algn="ctr" defTabSz="449263" rtl="0" fontAlgn="base">
        <a:lnSpc>
          <a:spcPct val="38000"/>
        </a:lnSpc>
        <a:spcBef>
          <a:spcPct val="0"/>
        </a:spcBef>
        <a:spcAft>
          <a:spcPct val="0"/>
        </a:spcAft>
        <a:buClr>
          <a:srgbClr val="FFCC66"/>
        </a:buClr>
        <a:buSzPct val="100000"/>
        <a:buFont typeface="Arial" charset="0"/>
        <a:defRPr sz="4400">
          <a:solidFill>
            <a:srgbClr val="FFCC66"/>
          </a:solidFill>
          <a:effectLst>
            <a:outerShdw blurRad="38100" dist="38100" dir="2700000" algn="tl">
              <a:srgbClr val="C0C0C0"/>
            </a:outerShdw>
          </a:effectLst>
          <a:latin typeface="Arial" charset="0"/>
          <a:cs typeface="Lucida Sans Unicode" charset="0"/>
        </a:defRPr>
      </a:lvl9pPr>
    </p:titleStyle>
    <p:bodyStyle>
      <a:lvl1pPr marL="320675" indent="-320675" algn="l" defTabSz="449263" rtl="0" eaLnBrk="0" fontAlgn="base" hangingPunct="0">
        <a:lnSpc>
          <a:spcPct val="49000"/>
        </a:lnSpc>
        <a:spcBef>
          <a:spcPts val="800"/>
        </a:spcBef>
        <a:spcAft>
          <a:spcPct val="0"/>
        </a:spcAft>
        <a:buClr>
          <a:srgbClr val="3366FF"/>
        </a:buClr>
        <a:buSzPct val="80000"/>
        <a:buFont typeface="Wingdings" charset="2"/>
        <a:buChar char=""/>
        <a:defRPr sz="3200">
          <a:solidFill>
            <a:srgbClr val="FFFFFF"/>
          </a:solidFill>
          <a:latin typeface="+mn-lt"/>
          <a:ea typeface="Lucida Sans Unicode" pitchFamily="34" charset="0"/>
          <a:cs typeface="+mn-cs"/>
        </a:defRPr>
      </a:lvl1pPr>
      <a:lvl2pPr marL="720725" indent="-263525" algn="l" defTabSz="449263" rtl="0" eaLnBrk="0" fontAlgn="base" hangingPunct="0">
        <a:lnSpc>
          <a:spcPct val="49000"/>
        </a:lnSpc>
        <a:spcBef>
          <a:spcPts val="700"/>
        </a:spcBef>
        <a:spcAft>
          <a:spcPct val="0"/>
        </a:spcAft>
        <a:buClr>
          <a:srgbClr val="FFFFFF"/>
        </a:buClr>
        <a:buSzPct val="90000"/>
        <a:buFont typeface="Times New Roman" pitchFamily="16" charset="0"/>
        <a:buChar char="–"/>
        <a:defRPr sz="2800">
          <a:solidFill>
            <a:srgbClr val="FFFFFF"/>
          </a:solidFill>
          <a:latin typeface="+mn-lt"/>
          <a:ea typeface="Lucida Sans Unicode" pitchFamily="34" charset="0"/>
          <a:cs typeface="+mn-cs"/>
        </a:defRPr>
      </a:lvl2pPr>
      <a:lvl3pPr marL="1143000" indent="-228600" algn="l" defTabSz="449263" rtl="0" eaLnBrk="0" fontAlgn="base" hangingPunct="0">
        <a:lnSpc>
          <a:spcPct val="49000"/>
        </a:lnSpc>
        <a:spcBef>
          <a:spcPts val="600"/>
        </a:spcBef>
        <a:spcAft>
          <a:spcPct val="0"/>
        </a:spcAft>
        <a:buClr>
          <a:srgbClr val="00FFFF"/>
        </a:buClr>
        <a:buSzPct val="60000"/>
        <a:buFont typeface="Wingdings" charset="2"/>
        <a:buChar char=""/>
        <a:defRPr sz="2400">
          <a:solidFill>
            <a:srgbClr val="FFFFFF"/>
          </a:solidFill>
          <a:latin typeface="+mn-lt"/>
          <a:ea typeface="Lucida Sans Unicode" pitchFamily="34" charset="0"/>
          <a:cs typeface="+mn-cs"/>
        </a:defRPr>
      </a:lvl3pPr>
      <a:lvl4pPr marL="16002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4pPr>
      <a:lvl5pPr marL="2057400" indent="-228600" algn="l" defTabSz="449263" rtl="0" eaLnBrk="0" fontAlgn="base" hangingPunct="0">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ea typeface="Lucida Sans Unicode" pitchFamily="34" charset="0"/>
          <a:cs typeface="+mn-cs"/>
        </a:defRPr>
      </a:lvl5pPr>
      <a:lvl6pPr marL="25146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6pPr>
      <a:lvl7pPr marL="29718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7pPr>
      <a:lvl8pPr marL="34290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8pPr>
      <a:lvl9pPr marL="3886200" indent="-228600" algn="l" defTabSz="449263" rtl="0" fontAlgn="base">
        <a:lnSpc>
          <a:spcPct val="49000"/>
        </a:lnSpc>
        <a:spcBef>
          <a:spcPts val="500"/>
        </a:spcBef>
        <a:spcAft>
          <a:spcPct val="0"/>
        </a:spcAft>
        <a:buClr>
          <a:srgbClr val="FFFFFF"/>
        </a:buClr>
        <a:buSzPct val="100000"/>
        <a:buFont typeface="Times New Roman" pitchFamily="16" charset="0"/>
        <a:buChar char="•"/>
        <a:defRPr sz="2000">
          <a:solidFill>
            <a:srgbClr val="FFFFFF"/>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762000" y="533400"/>
            <a:ext cx="7696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pt-BR" smtClean="0"/>
              <a:t>Clique para editar o estilo do título mestre</a:t>
            </a:r>
          </a:p>
        </p:txBody>
      </p:sp>
      <p:sp>
        <p:nvSpPr>
          <p:cNvPr id="2051" name="Rectangle 3"/>
          <p:cNvSpPr>
            <a:spLocks noGrp="1" noChangeArrowheads="1"/>
          </p:cNvSpPr>
          <p:nvPr>
            <p:ph type="body" idx="1"/>
          </p:nvPr>
        </p:nvSpPr>
        <p:spPr bwMode="auto">
          <a:xfrm>
            <a:off x="762000" y="1905000"/>
            <a:ext cx="76962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82948"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AD86D432-EC89-417E-B070-1A00B552A844}" type="datetimeFigureOut">
              <a:rPr lang="pt-BR"/>
              <a:pPr>
                <a:defRPr/>
              </a:pPr>
              <a:t>17/04/2018</a:t>
            </a:fld>
            <a:endParaRPr lang="pt-BR"/>
          </a:p>
        </p:txBody>
      </p:sp>
      <p:sp>
        <p:nvSpPr>
          <p:cNvPr id="82949"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endParaRPr lang="pt-BR"/>
          </a:p>
        </p:txBody>
      </p:sp>
      <p:sp>
        <p:nvSpPr>
          <p:cNvPr id="82950"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lnSpc>
                <a:spcPct val="100000"/>
              </a:lnSpc>
              <a:buClrTx/>
              <a:buSzTx/>
              <a:buFontTx/>
              <a:buNone/>
              <a:defRPr sz="1400">
                <a:solidFill>
                  <a:schemeClr val="tx1"/>
                </a:solidFill>
                <a:latin typeface="+mn-lt"/>
                <a:ea typeface="+mn-ea"/>
                <a:cs typeface="+mn-cs"/>
              </a:defRPr>
            </a:lvl1pPr>
          </a:lstStyle>
          <a:p>
            <a:pPr>
              <a:defRPr/>
            </a:pPr>
            <a:fld id="{F2A52B9E-7292-487A-9632-58A16E6666A7}" type="slidenum">
              <a:rPr lang="pt-BR"/>
              <a:pPr>
                <a:defRPr/>
              </a:pPr>
              <a:t>‹nº›</a:t>
            </a:fld>
            <a:endParaRPr lang="pt-BR"/>
          </a:p>
        </p:txBody>
      </p:sp>
      <p:grpSp>
        <p:nvGrpSpPr>
          <p:cNvPr id="2055" name="Group 7"/>
          <p:cNvGrpSpPr>
            <a:grpSpLocks/>
          </p:cNvGrpSpPr>
          <p:nvPr/>
        </p:nvGrpSpPr>
        <p:grpSpPr bwMode="auto">
          <a:xfrm>
            <a:off x="168275" y="228600"/>
            <a:ext cx="8823325" cy="6096000"/>
            <a:chOff x="106" y="144"/>
            <a:chExt cx="5558" cy="3840"/>
          </a:xfrm>
        </p:grpSpPr>
        <p:sp>
          <p:nvSpPr>
            <p:cNvPr id="205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lnSpc>
                  <a:spcPct val="100000"/>
                </a:lnSpc>
                <a:buClrTx/>
                <a:buSzTx/>
                <a:buFontTx/>
                <a:buNone/>
              </a:pPr>
              <a:endParaRPr lang="pt-BR" sz="2400">
                <a:solidFill>
                  <a:schemeClr val="tx1"/>
                </a:solidFill>
                <a:latin typeface="Times New Roman" pitchFamily="16" charset="0"/>
                <a:cs typeface="Arial" charset="0"/>
              </a:endParaRPr>
            </a:p>
          </p:txBody>
        </p:sp>
        <p:sp>
          <p:nvSpPr>
            <p:cNvPr id="2057" name="Line 9"/>
            <p:cNvSpPr>
              <a:spLocks noChangeShapeType="1"/>
            </p:cNvSpPr>
            <p:nvPr/>
          </p:nvSpPr>
          <p:spPr bwMode="auto">
            <a:xfrm>
              <a:off x="480" y="1077"/>
              <a:ext cx="4848" cy="0"/>
            </a:xfrm>
            <a:prstGeom prst="line">
              <a:avLst/>
            </a:prstGeom>
            <a:noFill/>
            <a:ln w="38100">
              <a:solidFill>
                <a:schemeClr val="folHlink"/>
              </a:solidFill>
              <a:round/>
              <a:headEnd/>
              <a:tailEnd/>
            </a:ln>
            <a:extLst>
              <a:ext uri="{909E8E84-426E-40DD-AFC4-6F175D3DCCD1}">
                <a14:hiddenFill xmlns:a14="http://schemas.microsoft.com/office/drawing/2010/main">
                  <a:noFill/>
                </a14:hiddenFill>
              </a:ext>
            </a:extLst>
          </p:spPr>
          <p:txBody>
            <a:bodyPr/>
            <a:lstStyle/>
            <a:p>
              <a:endParaRPr lang="pt-BR"/>
            </a:p>
          </p:txBody>
        </p:sp>
      </p:grpSp>
    </p:spTree>
  </p:cSld>
  <p:clrMap bg1="lt1" tx1="dk1" bg2="lt2" tx2="dk2" accent1="accent1" accent2="accent2" accent3="accent3" accent4="accent4" accent5="accent5" accent6="accent6" hlink="hlink" folHlink="folHlink"/>
  <p:sldLayoutIdLst>
    <p:sldLayoutId id="2147484561" r:id="rId1"/>
    <p:sldLayoutId id="2147484551" r:id="rId2"/>
    <p:sldLayoutId id="2147484552" r:id="rId3"/>
    <p:sldLayoutId id="2147484553" r:id="rId4"/>
    <p:sldLayoutId id="2147484554" r:id="rId5"/>
    <p:sldLayoutId id="2147484555" r:id="rId6"/>
    <p:sldLayoutId id="2147484556" r:id="rId7"/>
    <p:sldLayoutId id="2147484557" r:id="rId8"/>
    <p:sldLayoutId id="2147484558" r:id="rId9"/>
    <p:sldLayoutId id="2147484559" r:id="rId10"/>
    <p:sldLayoutId id="2147484560"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cs typeface="Arial" charset="0"/>
        </a:defRPr>
      </a:lvl2pPr>
      <a:lvl3pPr algn="l" rtl="0" eaLnBrk="0" fontAlgn="base" hangingPunct="0">
        <a:spcBef>
          <a:spcPct val="0"/>
        </a:spcBef>
        <a:spcAft>
          <a:spcPct val="0"/>
        </a:spcAft>
        <a:defRPr sz="3300">
          <a:solidFill>
            <a:schemeClr val="tx2"/>
          </a:solidFill>
          <a:latin typeface="Arial Black" pitchFamily="34" charset="0"/>
          <a:cs typeface="Arial" charset="0"/>
        </a:defRPr>
      </a:lvl3pPr>
      <a:lvl4pPr algn="l" rtl="0" eaLnBrk="0" fontAlgn="base" hangingPunct="0">
        <a:spcBef>
          <a:spcPct val="0"/>
        </a:spcBef>
        <a:spcAft>
          <a:spcPct val="0"/>
        </a:spcAft>
        <a:defRPr sz="3300">
          <a:solidFill>
            <a:schemeClr val="tx2"/>
          </a:solidFill>
          <a:latin typeface="Arial Black" pitchFamily="34" charset="0"/>
          <a:cs typeface="Arial" charset="0"/>
        </a:defRPr>
      </a:lvl4pPr>
      <a:lvl5pPr algn="l" rtl="0" eaLnBrk="0" fontAlgn="base" hangingPunct="0">
        <a:spcBef>
          <a:spcPct val="0"/>
        </a:spcBef>
        <a:spcAft>
          <a:spcPct val="0"/>
        </a:spcAft>
        <a:defRPr sz="3300">
          <a:solidFill>
            <a:schemeClr val="tx2"/>
          </a:solidFill>
          <a:latin typeface="Arial Black" pitchFamily="34" charset="0"/>
          <a:cs typeface="Arial" charset="0"/>
        </a:defRPr>
      </a:lvl5pPr>
      <a:lvl6pPr marL="457200" algn="l" rtl="0" fontAlgn="base">
        <a:spcBef>
          <a:spcPct val="0"/>
        </a:spcBef>
        <a:spcAft>
          <a:spcPct val="0"/>
        </a:spcAft>
        <a:defRPr sz="3300">
          <a:solidFill>
            <a:schemeClr val="tx2"/>
          </a:solidFill>
          <a:latin typeface="Arial Black" pitchFamily="34" charset="0"/>
          <a:cs typeface="Arial" charset="0"/>
        </a:defRPr>
      </a:lvl6pPr>
      <a:lvl7pPr marL="914400" algn="l" rtl="0" fontAlgn="base">
        <a:spcBef>
          <a:spcPct val="0"/>
        </a:spcBef>
        <a:spcAft>
          <a:spcPct val="0"/>
        </a:spcAft>
        <a:defRPr sz="3300">
          <a:solidFill>
            <a:schemeClr val="tx2"/>
          </a:solidFill>
          <a:latin typeface="Arial Black" pitchFamily="34" charset="0"/>
          <a:cs typeface="Arial" charset="0"/>
        </a:defRPr>
      </a:lvl7pPr>
      <a:lvl8pPr marL="1371600" algn="l" rtl="0" fontAlgn="base">
        <a:spcBef>
          <a:spcPct val="0"/>
        </a:spcBef>
        <a:spcAft>
          <a:spcPct val="0"/>
        </a:spcAft>
        <a:defRPr sz="3300">
          <a:solidFill>
            <a:schemeClr val="tx2"/>
          </a:solidFill>
          <a:latin typeface="Arial Black" pitchFamily="34" charset="0"/>
          <a:cs typeface="Arial" charset="0"/>
        </a:defRPr>
      </a:lvl8pPr>
      <a:lvl9pPr marL="1828800" algn="l" rtl="0" fontAlgn="base">
        <a:spcBef>
          <a:spcPct val="0"/>
        </a:spcBef>
        <a:spcAft>
          <a:spcPct val="0"/>
        </a:spcAft>
        <a:defRPr sz="3300">
          <a:solidFill>
            <a:schemeClr val="tx2"/>
          </a:solidFill>
          <a:latin typeface="Arial Black" pitchFamily="34" charset="0"/>
          <a:cs typeface="Arial" charset="0"/>
        </a:defRPr>
      </a:lvl9pPr>
    </p:titleStyle>
    <p:bodyStyle>
      <a:lvl1pPr marL="342900" indent="-342900" algn="l" rtl="0" eaLnBrk="0" fontAlgn="base" hangingPunct="0">
        <a:spcBef>
          <a:spcPct val="20000"/>
        </a:spcBef>
        <a:spcAft>
          <a:spcPct val="0"/>
        </a:spcAft>
        <a:buClr>
          <a:schemeClr val="bg2"/>
        </a:buClr>
        <a:buSzPct val="70000"/>
        <a:buFont typeface="Wingdings"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cs typeface="+mn-cs"/>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cs typeface="+mn-cs"/>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cs typeface="+mn-cs"/>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cs typeface="+mn-cs"/>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cs typeface="+mn-cs"/>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cs typeface="+mn-cs"/>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5125" name="Title Placeholder 1"/>
          <p:cNvSpPr>
            <a:spLocks noGrp="1"/>
          </p:cNvSpPr>
          <p:nvPr>
            <p:ph type="title"/>
          </p:nvPr>
        </p:nvSpPr>
        <p:spPr bwMode="auto">
          <a:xfrm>
            <a:off x="688975" y="569913"/>
            <a:ext cx="77565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pt-BR" smtClean="0"/>
              <a:t>Clique para editar o título mestre</a:t>
            </a:r>
            <a:endParaRPr lang="en-US" smtClean="0"/>
          </a:p>
        </p:txBody>
      </p:sp>
      <p:sp>
        <p:nvSpPr>
          <p:cNvPr id="5126" name="Text Placeholder 2"/>
          <p:cNvSpPr>
            <a:spLocks noGrp="1"/>
          </p:cNvSpPr>
          <p:nvPr>
            <p:ph type="body" idx="1"/>
          </p:nvPr>
        </p:nvSpPr>
        <p:spPr bwMode="auto">
          <a:xfrm>
            <a:off x="698500" y="2247900"/>
            <a:ext cx="7747000" cy="3878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360363" y="6161088"/>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3C046E82-F917-4BF2-9A90-74F82C1FC38F}" type="datetimeFigureOut">
              <a:rPr lang="pt-BR">
                <a:ea typeface="+mn-ea"/>
              </a:rPr>
              <a:pPr defTabSz="914400">
                <a:lnSpc>
                  <a:spcPct val="100000"/>
                </a:lnSpc>
                <a:buClrTx/>
                <a:buSzTx/>
                <a:buFontTx/>
                <a:buNone/>
                <a:defRPr/>
              </a:pPr>
              <a:t>17/04/2018</a:t>
            </a:fld>
            <a:endParaRPr lang="pt-BR">
              <a:ea typeface="+mn-ea"/>
            </a:endParaRPr>
          </a:p>
        </p:txBody>
      </p:sp>
      <p:sp>
        <p:nvSpPr>
          <p:cNvPr id="5" name="Footer Placeholder 4"/>
          <p:cNvSpPr>
            <a:spLocks noGrp="1"/>
          </p:cNvSpPr>
          <p:nvPr>
            <p:ph type="ftr" sz="quarter" idx="3"/>
          </p:nvPr>
        </p:nvSpPr>
        <p:spPr>
          <a:xfrm>
            <a:off x="3124200" y="6161088"/>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endParaRPr lang="pt-BR">
              <a:ea typeface="+mn-ea"/>
            </a:endParaRPr>
          </a:p>
        </p:txBody>
      </p:sp>
      <p:sp>
        <p:nvSpPr>
          <p:cNvPr id="6" name="Slide Number Placeholder 5"/>
          <p:cNvSpPr>
            <a:spLocks noGrp="1"/>
          </p:cNvSpPr>
          <p:nvPr>
            <p:ph type="sldNum" sz="quarter" idx="4"/>
          </p:nvPr>
        </p:nvSpPr>
        <p:spPr>
          <a:xfrm>
            <a:off x="6638925" y="6161088"/>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rgbClr val="775F55"/>
                </a:solidFill>
                <a:latin typeface="+mn-lt"/>
                <a:cs typeface="+mn-cs"/>
              </a:defRPr>
            </a:lvl1pPr>
          </a:lstStyle>
          <a:p>
            <a:pPr defTabSz="914400">
              <a:lnSpc>
                <a:spcPct val="100000"/>
              </a:lnSpc>
              <a:buClrTx/>
              <a:buSzTx/>
              <a:buFontTx/>
              <a:buNone/>
              <a:defRPr/>
            </a:pPr>
            <a:fld id="{42909C03-0A4E-46F9-B62B-324943B6BA0E}" type="slidenum">
              <a:rPr lang="pt-BR">
                <a:ea typeface="+mn-ea"/>
              </a:rPr>
              <a:pPr defTabSz="914400">
                <a:lnSpc>
                  <a:spcPct val="100000"/>
                </a:lnSpc>
                <a:buClrTx/>
                <a:buSzTx/>
                <a:buFontTx/>
                <a:buNone/>
                <a:defRPr/>
              </a:pPr>
              <a:t>‹nº›</a:t>
            </a:fld>
            <a:endParaRPr lang="pt-BR">
              <a:ea typeface="+mn-ea"/>
            </a:endParaRPr>
          </a:p>
        </p:txBody>
      </p:sp>
    </p:spTree>
    <p:extLst>
      <p:ext uri="{BB962C8B-B14F-4D97-AF65-F5344CB8AC3E}">
        <p14:creationId xmlns:p14="http://schemas.microsoft.com/office/powerpoint/2010/main" val="1352894921"/>
      </p:ext>
    </p:extLst>
  </p:cSld>
  <p:clrMap bg1="lt1" tx1="dk1" bg2="lt2" tx2="dk2" accent1="accent1" accent2="accent2" accent3="accent3" accent4="accent4" accent5="accent5" accent6="accent6" hlink="hlink" folHlink="folHlink"/>
  <p:sldLayoutIdLst>
    <p:sldLayoutId id="2147484563" r:id="rId1"/>
    <p:sldLayoutId id="2147484564" r:id="rId2"/>
    <p:sldLayoutId id="2147484565" r:id="rId3"/>
    <p:sldLayoutId id="2147484566" r:id="rId4"/>
    <p:sldLayoutId id="2147484567" r:id="rId5"/>
    <p:sldLayoutId id="2147484568" r:id="rId6"/>
    <p:sldLayoutId id="2147484569" r:id="rId7"/>
    <p:sldLayoutId id="2147484570" r:id="rId8"/>
    <p:sldLayoutId id="2147484571" r:id="rId9"/>
    <p:sldLayoutId id="2147484572" r:id="rId10"/>
    <p:sldLayoutId id="2147484573" r:id="rId11"/>
  </p:sldLayoutIdLst>
  <p:txStyles>
    <p:titleStyle>
      <a:lvl1pPr algn="ctr" rtl="0" eaLnBrk="0" fontAlgn="base" hangingPunct="0">
        <a:spcBef>
          <a:spcPct val="0"/>
        </a:spcBef>
        <a:spcAft>
          <a:spcPct val="0"/>
        </a:spcAft>
        <a:defRPr sz="5400" kern="1200">
          <a:solidFill>
            <a:schemeClr val="tx2"/>
          </a:solidFill>
          <a:latin typeface="+mj-lt"/>
          <a:ea typeface="+mj-ea"/>
          <a:cs typeface="+mj-cs"/>
        </a:defRPr>
      </a:lvl1pPr>
      <a:lvl2pPr algn="ctr" rtl="0" eaLnBrk="0" fontAlgn="base" hangingPunct="0">
        <a:spcBef>
          <a:spcPct val="0"/>
        </a:spcBef>
        <a:spcAft>
          <a:spcPct val="0"/>
        </a:spcAft>
        <a:defRPr sz="5400">
          <a:solidFill>
            <a:schemeClr val="tx2"/>
          </a:solidFill>
          <a:latin typeface="Book Antiqua" pitchFamily="18" charset="0"/>
        </a:defRPr>
      </a:lvl2pPr>
      <a:lvl3pPr algn="ctr" rtl="0" eaLnBrk="0" fontAlgn="base" hangingPunct="0">
        <a:spcBef>
          <a:spcPct val="0"/>
        </a:spcBef>
        <a:spcAft>
          <a:spcPct val="0"/>
        </a:spcAft>
        <a:defRPr sz="5400">
          <a:solidFill>
            <a:schemeClr val="tx2"/>
          </a:solidFill>
          <a:latin typeface="Book Antiqua" pitchFamily="18" charset="0"/>
        </a:defRPr>
      </a:lvl3pPr>
      <a:lvl4pPr algn="ctr" rtl="0" eaLnBrk="0" fontAlgn="base" hangingPunct="0">
        <a:spcBef>
          <a:spcPct val="0"/>
        </a:spcBef>
        <a:spcAft>
          <a:spcPct val="0"/>
        </a:spcAft>
        <a:defRPr sz="5400">
          <a:solidFill>
            <a:schemeClr val="tx2"/>
          </a:solidFill>
          <a:latin typeface="Book Antiqua" pitchFamily="18" charset="0"/>
        </a:defRPr>
      </a:lvl4pPr>
      <a:lvl5pPr algn="ctr" rtl="0" eaLnBrk="0" fontAlgn="base" hangingPunct="0">
        <a:spcBef>
          <a:spcPct val="0"/>
        </a:spcBef>
        <a:spcAft>
          <a:spcPct val="0"/>
        </a:spcAft>
        <a:defRPr sz="5400">
          <a:solidFill>
            <a:schemeClr val="tx2"/>
          </a:solidFill>
          <a:latin typeface="Book Antiqua" pitchFamily="18"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125" indent="-365125" algn="l" rtl="0" eaLnBrk="0" fontAlgn="base" hangingPunct="0">
        <a:spcBef>
          <a:spcPct val="20000"/>
        </a:spcBef>
        <a:spcAft>
          <a:spcPct val="0"/>
        </a:spcAft>
        <a:buClr>
          <a:schemeClr val="accent1"/>
        </a:buClr>
        <a:buFont typeface="Wingdings" charset="2"/>
        <a:buChar char=""/>
        <a:defRPr sz="2400" kern="1200">
          <a:solidFill>
            <a:srgbClr val="262626"/>
          </a:solidFill>
          <a:latin typeface="+mn-lt"/>
          <a:ea typeface="+mn-ea"/>
          <a:cs typeface="+mn-cs"/>
        </a:defRPr>
      </a:lvl1pPr>
      <a:lvl2pPr marL="776288" indent="-365125" algn="l" rtl="0" eaLnBrk="0" fontAlgn="base" hangingPunct="0">
        <a:spcBef>
          <a:spcPct val="20000"/>
        </a:spcBef>
        <a:spcAft>
          <a:spcPct val="0"/>
        </a:spcAft>
        <a:buClr>
          <a:schemeClr val="accent1"/>
        </a:buClr>
        <a:buFont typeface="Wingdings" charset="2"/>
        <a:buChar char=""/>
        <a:defRPr sz="2200" kern="1200">
          <a:solidFill>
            <a:srgbClr val="262626"/>
          </a:solidFill>
          <a:latin typeface="+mn-lt"/>
          <a:ea typeface="+mn-ea"/>
          <a:cs typeface="+mn-cs"/>
        </a:defRPr>
      </a:lvl2pPr>
      <a:lvl3pPr marL="1143000" indent="-365125"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3pPr>
      <a:lvl4pPr marL="1508125" indent="-319088" algn="l" rtl="0" eaLnBrk="0" fontAlgn="base" hangingPunct="0">
        <a:spcBef>
          <a:spcPct val="20000"/>
        </a:spcBef>
        <a:spcAft>
          <a:spcPct val="0"/>
        </a:spcAft>
        <a:buClr>
          <a:schemeClr val="accent1"/>
        </a:buClr>
        <a:buFont typeface="Wingdings" charset="2"/>
        <a:buChar char=""/>
        <a:defRPr sz="2000" kern="1200">
          <a:solidFill>
            <a:srgbClr val="262626"/>
          </a:solidFill>
          <a:latin typeface="+mn-lt"/>
          <a:ea typeface="+mn-ea"/>
          <a:cs typeface="+mn-cs"/>
        </a:defRPr>
      </a:lvl4pPr>
      <a:lvl5pPr marL="1828800" indent="-319088" algn="l" rtl="0" eaLnBrk="0" fontAlgn="base" hangingPunct="0">
        <a:spcBef>
          <a:spcPct val="20000"/>
        </a:spcBef>
        <a:spcAft>
          <a:spcPct val="0"/>
        </a:spcAft>
        <a:buClr>
          <a:schemeClr val="accent1"/>
        </a:buClr>
        <a:buFont typeface="Wingdings" charset="2"/>
        <a:buChar char=""/>
        <a:defRPr sz="1600" kern="1200">
          <a:solidFill>
            <a:srgbClr val="262626"/>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dirty="0">
              <a:solidFill>
                <a:prstClr val="white"/>
              </a:solidFill>
            </a:endParaRPr>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400" fontAlgn="auto">
              <a:lnSpc>
                <a:spcPct val="100000"/>
              </a:lnSpc>
              <a:spcBef>
                <a:spcPts val="0"/>
              </a:spcBef>
              <a:spcAft>
                <a:spcPts val="0"/>
              </a:spcAft>
              <a:buClrTx/>
              <a:buSzTx/>
              <a:buFontTx/>
              <a:buNone/>
              <a:defRPr/>
            </a:pPr>
            <a:endParaRPr lang="en-US" sz="1800">
              <a:solidFill>
                <a:prstClr val="white"/>
              </a:solidFill>
            </a:endParaRPr>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pt-BR" smtClean="0"/>
              <a:t>Clique para editar o título mestre</a:t>
            </a:r>
            <a:endParaRPr lang="en-US" dirty="0"/>
          </a:p>
        </p:txBody>
      </p:sp>
      <p:sp>
        <p:nvSpPr>
          <p:cNvPr id="7181" name="Text Placeholder 2"/>
          <p:cNvSpPr>
            <a:spLocks noGrp="1"/>
          </p:cNvSpPr>
          <p:nvPr>
            <p:ph type="body" idx="1"/>
          </p:nvPr>
        </p:nvSpPr>
        <p:spPr bwMode="auto">
          <a:xfrm>
            <a:off x="1143000" y="731838"/>
            <a:ext cx="6400800" cy="347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smtClean="0">
                <a:solidFill>
                  <a:schemeClr val="tx1">
                    <a:lumMod val="50000"/>
                    <a:lumOff val="50000"/>
                  </a:schemeClr>
                </a:solidFill>
                <a:latin typeface="+mn-lt"/>
                <a:cs typeface="+mn-cs"/>
              </a:defRPr>
            </a:lvl1pPr>
          </a:lstStyle>
          <a:p>
            <a:pPr defTabSz="914400">
              <a:lnSpc>
                <a:spcPct val="100000"/>
              </a:lnSpc>
              <a:buClrTx/>
              <a:buSzTx/>
              <a:buFontTx/>
              <a:buNone/>
              <a:defRPr/>
            </a:pPr>
            <a:fld id="{60C8F7AB-DFDE-4C9D-9887-AEAF3E3BBBFB}" type="datetimeFigureOut">
              <a:rPr lang="pt-BR">
                <a:solidFill>
                  <a:prstClr val="black">
                    <a:lumMod val="50000"/>
                    <a:lumOff val="50000"/>
                  </a:prstClr>
                </a:solidFill>
                <a:ea typeface="+mn-ea"/>
              </a:rPr>
              <a:pPr defTabSz="914400">
                <a:lnSpc>
                  <a:spcPct val="100000"/>
                </a:lnSpc>
                <a:buClrTx/>
                <a:buSzTx/>
                <a:buFontTx/>
                <a:buNone/>
                <a:defRPr/>
              </a:pPr>
              <a:t>17/04/2018</a:t>
            </a:fld>
            <a:endParaRPr lang="pt-BR">
              <a:solidFill>
                <a:prstClr val="black">
                  <a:lumMod val="50000"/>
                  <a:lumOff val="50000"/>
                </a:prstClr>
              </a:solidFill>
              <a:ea typeface="+mn-ea"/>
            </a:endParaRPr>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cs typeface="+mn-cs"/>
              </a:defRPr>
            </a:lvl1pPr>
          </a:lstStyle>
          <a:p>
            <a:pPr defTabSz="914400">
              <a:lnSpc>
                <a:spcPct val="100000"/>
              </a:lnSpc>
              <a:buClrTx/>
              <a:buSzTx/>
              <a:buFontTx/>
              <a:buNone/>
              <a:defRPr/>
            </a:pPr>
            <a:endParaRPr lang="pt-BR">
              <a:solidFill>
                <a:prstClr val="black">
                  <a:lumMod val="50000"/>
                  <a:lumOff val="50000"/>
                </a:prstClr>
              </a:solidFill>
              <a:ea typeface="+mn-ea"/>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smtClean="0">
                <a:solidFill>
                  <a:schemeClr val="tx1">
                    <a:lumMod val="50000"/>
                    <a:lumOff val="50000"/>
                  </a:schemeClr>
                </a:solidFill>
                <a:latin typeface="+mn-lt"/>
                <a:cs typeface="+mn-cs"/>
              </a:defRPr>
            </a:lvl1pPr>
          </a:lstStyle>
          <a:p>
            <a:pPr defTabSz="914400">
              <a:lnSpc>
                <a:spcPct val="100000"/>
              </a:lnSpc>
              <a:buClrTx/>
              <a:buSzTx/>
              <a:buFontTx/>
              <a:buNone/>
              <a:defRPr/>
            </a:pPr>
            <a:fld id="{86281474-5CB4-43E1-AB66-CCE91F5FAB67}" type="slidenum">
              <a:rPr lang="pt-BR">
                <a:solidFill>
                  <a:prstClr val="black">
                    <a:lumMod val="50000"/>
                    <a:lumOff val="50000"/>
                  </a:prstClr>
                </a:solidFill>
                <a:ea typeface="+mn-ea"/>
              </a:rPr>
              <a:pPr defTabSz="914400">
                <a:lnSpc>
                  <a:spcPct val="100000"/>
                </a:lnSpc>
                <a:buClrTx/>
                <a:buSzTx/>
                <a:buFontTx/>
                <a:buNone/>
                <a:defRPr/>
              </a:pPr>
              <a:t>‹nº›</a:t>
            </a:fld>
            <a:endParaRPr lang="pt-BR">
              <a:solidFill>
                <a:prstClr val="black">
                  <a:lumMod val="50000"/>
                  <a:lumOff val="50000"/>
                </a:prstClr>
              </a:solidFill>
              <a:ea typeface="+mn-ea"/>
            </a:endParaRPr>
          </a:p>
        </p:txBody>
      </p:sp>
    </p:spTree>
    <p:extLst>
      <p:ext uri="{BB962C8B-B14F-4D97-AF65-F5344CB8AC3E}">
        <p14:creationId xmlns:p14="http://schemas.microsoft.com/office/powerpoint/2010/main" val="3012149267"/>
      </p:ext>
    </p:extLst>
  </p:cSld>
  <p:clrMap bg1="lt1" tx1="dk1" bg2="lt2" tx2="dk2" accent1="accent1" accent2="accent2" accent3="accent3" accent4="accent4" accent5="accent5" accent6="accent6" hlink="hlink" folHlink="folHlink"/>
  <p:sldLayoutIdLst>
    <p:sldLayoutId id="2147484575" r:id="rId1"/>
    <p:sldLayoutId id="2147484576" r:id="rId2"/>
    <p:sldLayoutId id="2147484577" r:id="rId3"/>
    <p:sldLayoutId id="2147484578" r:id="rId4"/>
    <p:sldLayoutId id="2147484579" r:id="rId5"/>
    <p:sldLayoutId id="2147484580" r:id="rId6"/>
    <p:sldLayoutId id="2147484581" r:id="rId7"/>
    <p:sldLayoutId id="2147484582" r:id="rId8"/>
    <p:sldLayoutId id="2147484583" r:id="rId9"/>
    <p:sldLayoutId id="2147484584" r:id="rId10"/>
    <p:sldLayoutId id="2147484585" r:id="rId11"/>
  </p:sldLayoutIdLst>
  <p:timing>
    <p:tnLst>
      <p:par>
        <p:cTn id="1" dur="indefinite" restart="never" nodeType="tmRoot"/>
      </p:par>
    </p:tnLst>
  </p:timing>
  <p:txStyles>
    <p:titleStyle>
      <a:lvl1pPr marL="319088" indent="-319088" algn="r" rtl="0" fontAlgn="base">
        <a:spcBef>
          <a:spcPct val="0"/>
        </a:spcBef>
        <a:spcAft>
          <a:spcPct val="0"/>
        </a:spcAft>
        <a:buClr>
          <a:srgbClr val="504937"/>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2pPr>
      <a:lvl3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3pPr>
      <a:lvl4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4pPr>
      <a:lvl5pPr marL="319088" indent="-319088" algn="r" rtl="0" fontAlgn="base">
        <a:spcBef>
          <a:spcPct val="0"/>
        </a:spcBef>
        <a:spcAft>
          <a:spcPct val="0"/>
        </a:spcAft>
        <a:buClr>
          <a:srgbClr val="504937"/>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fontAlgn="base">
        <a:spcBef>
          <a:spcPct val="20000"/>
        </a:spcBef>
        <a:spcAft>
          <a:spcPts val="300"/>
        </a:spcAft>
        <a:buClr>
          <a:srgbClr val="504937"/>
        </a:buClr>
        <a:buSzPct val="130000"/>
        <a:buFont typeface="Georgia" pitchFamily="18" charset="0"/>
        <a:buChar char="*"/>
        <a:defRPr sz="2200" kern="1200">
          <a:solidFill>
            <a:srgbClr val="404040"/>
          </a:solidFill>
          <a:latin typeface="+mn-lt"/>
          <a:ea typeface="+mn-ea"/>
          <a:cs typeface="+mn-cs"/>
        </a:defRPr>
      </a:lvl1pPr>
      <a:lvl2pPr marL="547688" indent="-182563" algn="l" rtl="0" fontAlgn="base">
        <a:spcBef>
          <a:spcPct val="20000"/>
        </a:spcBef>
        <a:spcAft>
          <a:spcPts val="300"/>
        </a:spcAft>
        <a:buClr>
          <a:srgbClr val="504937"/>
        </a:buClr>
        <a:buSzPct val="130000"/>
        <a:buFont typeface="Georgia" pitchFamily="18" charset="0"/>
        <a:buChar char="*"/>
        <a:defRPr sz="2000" kern="1200">
          <a:solidFill>
            <a:srgbClr val="404040"/>
          </a:solidFill>
          <a:latin typeface="+mn-lt"/>
          <a:ea typeface="+mn-ea"/>
          <a:cs typeface="+mn-cs"/>
        </a:defRPr>
      </a:lvl2pPr>
      <a:lvl3pPr marL="822325" indent="-182563" algn="l" rtl="0" fontAlgn="base">
        <a:spcBef>
          <a:spcPct val="20000"/>
        </a:spcBef>
        <a:spcAft>
          <a:spcPts val="300"/>
        </a:spcAft>
        <a:buClr>
          <a:srgbClr val="504937"/>
        </a:buClr>
        <a:buSzPct val="130000"/>
        <a:buFont typeface="Georgia" pitchFamily="18" charset="0"/>
        <a:buChar char="*"/>
        <a:defRPr kern="1200">
          <a:solidFill>
            <a:srgbClr val="404040"/>
          </a:solidFill>
          <a:latin typeface="+mn-lt"/>
          <a:ea typeface="+mn-ea"/>
          <a:cs typeface="+mn-cs"/>
        </a:defRPr>
      </a:lvl3pPr>
      <a:lvl4pPr marL="1096963" indent="-182563" algn="l" rtl="0" fontAlgn="base">
        <a:spcBef>
          <a:spcPct val="20000"/>
        </a:spcBef>
        <a:spcAft>
          <a:spcPts val="300"/>
        </a:spcAft>
        <a:buClr>
          <a:srgbClr val="504937"/>
        </a:buClr>
        <a:buSzPct val="130000"/>
        <a:buFont typeface="Georgia" pitchFamily="18" charset="0"/>
        <a:buChar char="*"/>
        <a:defRPr sz="1600" kern="1200">
          <a:solidFill>
            <a:srgbClr val="404040"/>
          </a:solidFill>
          <a:latin typeface="+mn-lt"/>
          <a:ea typeface="+mn-ea"/>
          <a:cs typeface="+mn-cs"/>
        </a:defRPr>
      </a:lvl4pPr>
      <a:lvl5pPr marL="1389063" indent="-182563" algn="l" rtl="0" fontAlgn="base">
        <a:spcBef>
          <a:spcPct val="20000"/>
        </a:spcBef>
        <a:spcAft>
          <a:spcPts val="300"/>
        </a:spcAft>
        <a:buClr>
          <a:srgbClr val="504937"/>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2.xml"/><Relationship Id="rId5" Type="http://schemas.openxmlformats.org/officeDocument/2006/relationships/image" Target="../media/image7.jpeg"/><Relationship Id="rId4" Type="http://schemas.openxmlformats.org/officeDocument/2006/relationships/image" Target="../media/image6.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107950" y="2924944"/>
            <a:ext cx="8856663" cy="3240907"/>
          </a:xfrm>
        </p:spPr>
        <p:txBody>
          <a:bodyPr/>
          <a:lstStyle/>
          <a:p>
            <a:pPr algn="ctr"/>
            <a:r>
              <a:rPr lang="pt-BR" sz="4800" b="1" dirty="0" smtClean="0">
                <a:solidFill>
                  <a:srgbClr val="993300"/>
                </a:solidFill>
              </a:rPr>
              <a:t> 2° TRIMESTRE  DE  2018</a:t>
            </a:r>
          </a:p>
          <a:p>
            <a:pPr marL="0" indent="0">
              <a:buNone/>
            </a:pPr>
            <a:endParaRPr lang="pt-BR" sz="3600" b="1" dirty="0" smtClean="0">
              <a:solidFill>
                <a:srgbClr val="993300"/>
              </a:solidFill>
            </a:endParaRPr>
          </a:p>
          <a:p>
            <a:endParaRPr lang="pt-BR" sz="3600" b="1" dirty="0" smtClean="0">
              <a:solidFill>
                <a:srgbClr val="993300"/>
              </a:solidFill>
            </a:endParaRPr>
          </a:p>
          <a:p>
            <a:r>
              <a:rPr lang="pt-BR" sz="3600" b="1" dirty="0" smtClean="0">
                <a:solidFill>
                  <a:srgbClr val="993300"/>
                </a:solidFill>
              </a:rPr>
              <a:t>  </a:t>
            </a:r>
            <a:r>
              <a:rPr lang="pt-BR" sz="3600" b="1" dirty="0" smtClean="0">
                <a:solidFill>
                  <a:schemeClr val="tx1"/>
                </a:solidFill>
              </a:rPr>
              <a:t>Classes de Jovens e Adultos da EBD</a:t>
            </a:r>
          </a:p>
        </p:txBody>
      </p:sp>
      <p:sp>
        <p:nvSpPr>
          <p:cNvPr id="11267" name="Título 2"/>
          <p:cNvSpPr>
            <a:spLocks noGrp="1"/>
          </p:cNvSpPr>
          <p:nvPr>
            <p:ph type="title"/>
          </p:nvPr>
        </p:nvSpPr>
        <p:spPr/>
        <p:txBody>
          <a:bodyPr/>
          <a:lstStyle/>
          <a:p>
            <a:pPr lvl="0" defTabSz="449263" eaLnBrk="1" hangingPunct="1">
              <a:lnSpc>
                <a:spcPct val="93000"/>
              </a:lnSpc>
              <a:defRPr/>
            </a:pPr>
            <a:r>
              <a:rPr lang="en-GB" sz="4000" dirty="0">
                <a:solidFill>
                  <a:srgbClr val="000099"/>
                </a:solidFill>
                <a:latin typeface="Arial"/>
                <a:ea typeface="+mn-ea"/>
                <a:cs typeface="Arial"/>
              </a:rPr>
              <a:t>ESCOLA BÍBLICA DOMINICAL</a:t>
            </a:r>
          </a:p>
        </p:txBody>
      </p:sp>
    </p:spTree>
    <p:extLst>
      <p:ext uri="{BB962C8B-B14F-4D97-AF65-F5344CB8AC3E}">
        <p14:creationId xmlns:p14="http://schemas.microsoft.com/office/powerpoint/2010/main" val="13443298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3200" dirty="0">
                <a:solidFill>
                  <a:srgbClr val="FF0000"/>
                </a:solidFill>
                <a:latin typeface="Arial" charset="0"/>
                <a:ea typeface="Calibri"/>
                <a:cs typeface="Arial" charset="0"/>
              </a:rPr>
              <a:t>I – O QUE É </a:t>
            </a:r>
            <a:r>
              <a:rPr lang="pt-BR" sz="3200" dirty="0" smtClean="0">
                <a:solidFill>
                  <a:srgbClr val="FF0000"/>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 – CARÁTER GERAL DA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III – EXPLICANDO A RESSURREIÇÃO DOS </a:t>
            </a:r>
            <a:r>
              <a:rPr lang="pt-BR" sz="2700" dirty="0" smtClean="0">
                <a:solidFill>
                  <a:schemeClr val="tx1"/>
                </a:solidFill>
                <a:latin typeface="Arial" charset="0"/>
                <a:ea typeface="Calibri"/>
                <a:cs typeface="Arial" charset="0"/>
              </a:rPr>
              <a:t>	   			   JUSTOS </a:t>
            </a:r>
            <a:r>
              <a:rPr lang="pt-BR" sz="2700" dirty="0">
                <a:solidFill>
                  <a:schemeClr val="tx1"/>
                </a:solidFill>
                <a:latin typeface="Arial" charset="0"/>
                <a:ea typeface="Calibri"/>
                <a:cs typeface="Arial" charset="0"/>
              </a:rPr>
              <a:t>E </a:t>
            </a:r>
            <a:r>
              <a:rPr lang="pt-BR" sz="2700" dirty="0" smtClean="0">
                <a:solidFill>
                  <a:schemeClr val="tx1"/>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068540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04: A RESSURREIÇÃO </a:t>
            </a:r>
            <a:r>
              <a:rPr lang="pt-BR" sz="3000" b="1" dirty="0" smtClean="0">
                <a:solidFill>
                  <a:srgbClr val="993300"/>
                </a:solidFill>
                <a:latin typeface="Book Antiqua"/>
                <a:ea typeface="+mj-ea"/>
                <a:cs typeface="+mj-cs"/>
              </a:rPr>
              <a:t> DOS </a:t>
            </a:r>
            <a:r>
              <a:rPr lang="pt-BR" sz="3000" b="1" dirty="0">
                <a:solidFill>
                  <a:srgbClr val="993300"/>
                </a:solidFill>
                <a:latin typeface="Book Antiqua"/>
                <a:ea typeface="+mj-ea"/>
                <a:cs typeface="+mj-cs"/>
              </a:rPr>
              <a:t>MORTOS</a:t>
            </a: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a:solidFill>
                  <a:srgbClr val="993300"/>
                </a:solidFill>
                <a:latin typeface="Book Antiqua"/>
                <a:ea typeface="+mj-ea"/>
                <a:cs typeface="+mj-cs"/>
              </a:rPr>
              <a:t>	</a:t>
            </a:r>
            <a:r>
              <a:rPr lang="pt-BR" sz="2400" b="1" dirty="0">
                <a:solidFill>
                  <a:srgbClr val="006600"/>
                </a:solidFill>
                <a:latin typeface="Arial" charset="0"/>
                <a:ea typeface="Calibri"/>
                <a:cs typeface="Arial" charset="0"/>
              </a:rPr>
              <a:t>I – O QUE É </a:t>
            </a:r>
            <a:r>
              <a:rPr lang="pt-BR" sz="2400" b="1" dirty="0" smtClean="0">
                <a:solidFill>
                  <a:srgbClr val="006600"/>
                </a:solidFill>
                <a:latin typeface="Arial" charset="0"/>
                <a:ea typeface="Calibri"/>
                <a:cs typeface="Arial" charset="0"/>
              </a:rPr>
              <a:t>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470115" y="2060848"/>
            <a:ext cx="8136904" cy="3108543"/>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1. O SENTIDO LITERAL DA PALAVRA.</a:t>
            </a: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Várias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palavras definem o termo ressurreição – “tornar à vida”, “levantar-se</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“reviver”, “erguer-se”, “</a:t>
            </a:r>
            <a:r>
              <a:rPr lang="pt-BR" sz="2800" dirty="0">
                <a:solidFill>
                  <a:srgbClr val="0000CC"/>
                </a:solidFill>
                <a:latin typeface="Arial" pitchFamily="34" charset="0"/>
                <a:ea typeface="Times New Roman"/>
                <a:cs typeface="Arial" pitchFamily="34" charset="0"/>
              </a:rPr>
              <a:t>despertar</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“acordar”, “</a:t>
            </a:r>
            <a:r>
              <a:rPr lang="pt-BR" sz="2800" dirty="0">
                <a:solidFill>
                  <a:srgbClr val="0000CC"/>
                </a:solidFill>
                <a:latin typeface="Arial" pitchFamily="34" charset="0"/>
                <a:ea typeface="Times New Roman"/>
                <a:cs typeface="Arial" pitchFamily="34" charset="0"/>
              </a:rPr>
              <a:t>vivificar</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Em todas elas, o sentido básico é de dar vida ao que não a possuía, ao que antes estava morto. Daí a frequente expressão: “</a:t>
            </a:r>
            <a:r>
              <a:rPr lang="pt-BR" sz="2800" dirty="0">
                <a:solidFill>
                  <a:srgbClr val="0000CC"/>
                </a:solidFill>
                <a:latin typeface="Arial" pitchFamily="34" charset="0"/>
                <a:ea typeface="Times New Roman"/>
                <a:cs typeface="Arial" pitchFamily="34" charset="0"/>
              </a:rPr>
              <a:t>ressurreição dos mortos</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p>
        </p:txBody>
      </p:sp>
    </p:spTree>
    <p:extLst>
      <p:ext uri="{BB962C8B-B14F-4D97-AF65-F5344CB8AC3E}">
        <p14:creationId xmlns:p14="http://schemas.microsoft.com/office/powerpoint/2010/main" val="879641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43428"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04: A RESSURREIÇÃO  DOS MORTOS</a:t>
            </a: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smtClean="0">
                <a:solidFill>
                  <a:srgbClr val="006600"/>
                </a:solidFill>
                <a:latin typeface="Arial" charset="0"/>
                <a:ea typeface="Calibri"/>
                <a:cs typeface="Arial" charset="0"/>
              </a:rPr>
              <a:t>	I </a:t>
            </a:r>
            <a:r>
              <a:rPr lang="pt-BR" sz="2400" b="1" dirty="0">
                <a:solidFill>
                  <a:srgbClr val="006600"/>
                </a:solidFill>
                <a:latin typeface="Arial" charset="0"/>
                <a:ea typeface="Calibri"/>
                <a:cs typeface="Arial" charset="0"/>
              </a:rPr>
              <a:t>– O QUE É RESSURREIÇÃO</a:t>
            </a:r>
          </a:p>
        </p:txBody>
      </p:sp>
      <p:sp>
        <p:nvSpPr>
          <p:cNvPr id="2" name="CaixaDeTexto 1"/>
          <p:cNvSpPr txBox="1"/>
          <p:nvPr/>
        </p:nvSpPr>
        <p:spPr>
          <a:xfrm>
            <a:off x="463717" y="1271855"/>
            <a:ext cx="8136904" cy="4524315"/>
          </a:xfrm>
          <a:prstGeom prst="rect">
            <a:avLst/>
          </a:prstGeom>
          <a:noFill/>
          <a:ln w="28575">
            <a:solidFill>
              <a:srgbClr val="C00000"/>
            </a:solidFill>
          </a:ln>
        </p:spPr>
        <p:txBody>
          <a:bodyPr wrap="square" rtlCol="0">
            <a:spAutoFit/>
          </a:bodyPr>
          <a:lstStyle/>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2. O SENTIDO DOUTRINÁRIO DA RESSURREIÇÃO. </a:t>
            </a:r>
          </a:p>
          <a:p>
            <a:pPr algn="just">
              <a:lnSpc>
                <a:spcPct val="100000"/>
              </a:lnSpc>
            </a:pP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No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âmbito do propósito divino de resgatar o homem do pecado e da condenação, a ressurreição é a solução eficaz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da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parte de Deus para o problema da morte.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Em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Cristo Jesus, Deus reverte o curso da natureza humana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decaída.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Como estudamos em lição anterior, com o Seu sacrifício Ele pagou a nossa dívida de pecados, anulando o poder da morte; e, pela Sua ressurreição, imputou-nos Seus próprios méritos infinitos, dando-nos o direito à vida eterna. Identificados com Cristo pela fé, somos destinados à mesma sorte que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Ele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alcançou – a </a:t>
            </a:r>
            <a:r>
              <a:rPr lang="pt-BR" sz="2400" dirty="0" err="1">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incorrupção</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 glória e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vida eterna (</a:t>
            </a:r>
            <a:r>
              <a:rPr lang="pt-BR" sz="1400" dirty="0">
                <a:solidFill>
                  <a:srgbClr val="0000CC"/>
                </a:solidFill>
                <a:latin typeface="Arial" pitchFamily="34" charset="0"/>
                <a:ea typeface="Times New Roman"/>
                <a:cs typeface="Arial" pitchFamily="34" charset="0"/>
              </a:rPr>
              <a:t>1 </a:t>
            </a:r>
            <a:r>
              <a:rPr lang="pt-BR" sz="1400" dirty="0" err="1">
                <a:solidFill>
                  <a:srgbClr val="0000CC"/>
                </a:solidFill>
                <a:latin typeface="Arial" pitchFamily="34" charset="0"/>
                <a:ea typeface="Times New Roman"/>
                <a:cs typeface="Arial" pitchFamily="34" charset="0"/>
              </a:rPr>
              <a:t>Co</a:t>
            </a:r>
            <a:r>
              <a:rPr lang="pt-BR" sz="1400" dirty="0">
                <a:solidFill>
                  <a:srgbClr val="0000CC"/>
                </a:solidFill>
                <a:latin typeface="Arial" pitchFamily="34" charset="0"/>
                <a:ea typeface="Times New Roman"/>
                <a:cs typeface="Arial" pitchFamily="34" charset="0"/>
              </a:rPr>
              <a:t> 15.20-22; 1 </a:t>
            </a:r>
            <a:r>
              <a:rPr lang="pt-BR" sz="1400" dirty="0" err="1">
                <a:solidFill>
                  <a:srgbClr val="0000CC"/>
                </a:solidFill>
                <a:latin typeface="Arial" pitchFamily="34" charset="0"/>
                <a:ea typeface="Times New Roman"/>
                <a:cs typeface="Arial" pitchFamily="34" charset="0"/>
              </a:rPr>
              <a:t>Ts</a:t>
            </a:r>
            <a:r>
              <a:rPr lang="pt-BR" sz="1400" dirty="0">
                <a:solidFill>
                  <a:srgbClr val="0000CC"/>
                </a:solidFill>
                <a:latin typeface="Arial" pitchFamily="34" charset="0"/>
                <a:ea typeface="Times New Roman"/>
                <a:cs typeface="Arial" pitchFamily="34" charset="0"/>
              </a:rPr>
              <a:t> </a:t>
            </a:r>
            <a:r>
              <a:rPr lang="pt-BR" sz="1400" dirty="0" smtClean="0">
                <a:solidFill>
                  <a:srgbClr val="0000CC"/>
                </a:solidFill>
                <a:latin typeface="Arial" pitchFamily="34" charset="0"/>
                <a:ea typeface="Times New Roman"/>
                <a:cs typeface="Arial" pitchFamily="34" charset="0"/>
              </a:rPr>
              <a:t>4.14</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7887149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1052736"/>
            <a:ext cx="8352928" cy="5328592"/>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400" dirty="0" smtClean="0">
                <a:solidFill>
                  <a:srgbClr val="000099"/>
                </a:solidFill>
                <a:latin typeface="Arial" charset="0"/>
                <a:ea typeface="Calibri"/>
                <a:cs typeface="Arial" charset="0"/>
              </a:rPr>
              <a:t>1 </a:t>
            </a:r>
            <a:r>
              <a:rPr lang="pt-BR" sz="2400" dirty="0" err="1">
                <a:solidFill>
                  <a:srgbClr val="000099"/>
                </a:solidFill>
                <a:latin typeface="Arial" charset="0"/>
                <a:ea typeface="Calibri"/>
                <a:cs typeface="Arial" charset="0"/>
              </a:rPr>
              <a:t>Co</a:t>
            </a:r>
            <a:r>
              <a:rPr lang="pt-BR" sz="2400" dirty="0">
                <a:solidFill>
                  <a:srgbClr val="000099"/>
                </a:solidFill>
                <a:latin typeface="Arial" charset="0"/>
                <a:ea typeface="Calibri"/>
                <a:cs typeface="Arial" charset="0"/>
              </a:rPr>
              <a:t> </a:t>
            </a:r>
            <a:r>
              <a:rPr lang="pt-BR" sz="2400" dirty="0" smtClean="0">
                <a:solidFill>
                  <a:srgbClr val="000099"/>
                </a:solidFill>
                <a:latin typeface="Arial" charset="0"/>
                <a:ea typeface="Calibri"/>
                <a:cs typeface="Arial" charset="0"/>
              </a:rPr>
              <a:t>15</a:t>
            </a:r>
            <a:r>
              <a:rPr lang="pt-BR" sz="2400" dirty="0">
                <a:solidFill>
                  <a:srgbClr val="000099"/>
                </a:solidFill>
                <a:latin typeface="Arial" charset="0"/>
                <a:ea typeface="Calibri"/>
                <a:cs typeface="Arial" charset="0"/>
              </a:rPr>
              <a:t>. 20 </a:t>
            </a:r>
            <a:r>
              <a:rPr lang="pt-BR" sz="2400" dirty="0" smtClean="0">
                <a:solidFill>
                  <a:srgbClr val="000099"/>
                </a:solidFill>
                <a:latin typeface="Arial" charset="0"/>
                <a:ea typeface="Calibri"/>
                <a:cs typeface="Arial" charset="0"/>
              </a:rPr>
              <a:t> </a:t>
            </a:r>
            <a:r>
              <a:rPr lang="pt-BR" sz="2400" dirty="0">
                <a:solidFill>
                  <a:srgbClr val="000099"/>
                </a:solidFill>
                <a:latin typeface="Arial" charset="0"/>
                <a:ea typeface="Calibri"/>
                <a:cs typeface="Arial" charset="0"/>
              </a:rPr>
              <a:t>Mas, agora, Cristo ressuscitou dos mortos e foi feito as primícias dos que dormem</a:t>
            </a:r>
            <a:r>
              <a:rPr lang="pt-BR" sz="2400" dirty="0" smtClean="0">
                <a:solidFill>
                  <a:srgbClr val="000099"/>
                </a:solidFill>
                <a:latin typeface="Arial" charset="0"/>
                <a:ea typeface="Calibri"/>
                <a:cs typeface="Arial" charset="0"/>
              </a:rPr>
              <a:t>.   21  </a:t>
            </a:r>
            <a:r>
              <a:rPr lang="pt-BR" sz="2400" dirty="0">
                <a:solidFill>
                  <a:srgbClr val="000099"/>
                </a:solidFill>
                <a:latin typeface="Arial" charset="0"/>
                <a:ea typeface="Calibri"/>
                <a:cs typeface="Arial" charset="0"/>
              </a:rPr>
              <a:t>Porque, assim como a morte veio por um homem, também a ressurreição dos mortos veio por um homem</a:t>
            </a:r>
            <a:r>
              <a:rPr lang="pt-BR" sz="2400" dirty="0" smtClean="0">
                <a:solidFill>
                  <a:srgbClr val="000099"/>
                </a:solidFill>
                <a:latin typeface="Arial" charset="0"/>
                <a:ea typeface="Calibri"/>
                <a:cs typeface="Arial" charset="0"/>
              </a:rPr>
              <a:t>.   22  </a:t>
            </a:r>
            <a:r>
              <a:rPr lang="pt-BR" sz="2400" dirty="0">
                <a:solidFill>
                  <a:srgbClr val="000099"/>
                </a:solidFill>
                <a:latin typeface="Arial" charset="0"/>
                <a:ea typeface="Calibri"/>
                <a:cs typeface="Arial" charset="0"/>
              </a:rPr>
              <a:t>Porque, assim como todos morrem em Adão, assim também todos serão vivificados em </a:t>
            </a:r>
            <a:r>
              <a:rPr lang="pt-BR" sz="2400" dirty="0" smtClean="0">
                <a:solidFill>
                  <a:srgbClr val="000099"/>
                </a:solidFill>
                <a:latin typeface="Arial" charset="0"/>
                <a:ea typeface="Calibri"/>
                <a:cs typeface="Arial" charset="0"/>
              </a:rPr>
              <a:t>Cristo.</a:t>
            </a:r>
          </a:p>
          <a:p>
            <a:pPr marL="0" indent="0" defTabSz="449263">
              <a:lnSpc>
                <a:spcPct val="115000"/>
              </a:lnSpc>
              <a:spcBef>
                <a:spcPts val="600"/>
              </a:spcBef>
              <a:spcAft>
                <a:spcPts val="0"/>
              </a:spcAft>
              <a:buClr>
                <a:srgbClr val="FFFFFF"/>
              </a:buClr>
              <a:buSzPct val="100000"/>
              <a:buNone/>
              <a:defRPr/>
            </a:pPr>
            <a:endParaRPr lang="pt-BR" sz="2400" dirty="0" smtClean="0">
              <a:solidFill>
                <a:srgbClr val="000099"/>
              </a:solidFill>
              <a:latin typeface="Arial" charset="0"/>
              <a:ea typeface="Calibri"/>
              <a:cs typeface="Arial" charset="0"/>
            </a:endParaRPr>
          </a:p>
          <a:p>
            <a:pPr marL="0" indent="0" defTabSz="449263">
              <a:lnSpc>
                <a:spcPct val="115000"/>
              </a:lnSpc>
              <a:spcBef>
                <a:spcPts val="600"/>
              </a:spcBef>
              <a:spcAft>
                <a:spcPts val="0"/>
              </a:spcAft>
              <a:buClr>
                <a:srgbClr val="FFFFFF"/>
              </a:buClr>
              <a:buSzPct val="100000"/>
              <a:buNone/>
              <a:defRPr/>
            </a:pPr>
            <a:r>
              <a:rPr lang="pt-BR" sz="2800" dirty="0" smtClean="0">
                <a:solidFill>
                  <a:srgbClr val="9900CC"/>
                </a:solidFill>
                <a:latin typeface="Arial" charset="0"/>
                <a:ea typeface="Calibri"/>
                <a:cs typeface="Arial" charset="0"/>
              </a:rPr>
              <a:t>1 </a:t>
            </a:r>
            <a:r>
              <a:rPr lang="pt-BR" sz="2800" dirty="0" err="1">
                <a:solidFill>
                  <a:srgbClr val="9900CC"/>
                </a:solidFill>
                <a:latin typeface="Arial" charset="0"/>
                <a:ea typeface="Calibri"/>
                <a:cs typeface="Arial" charset="0"/>
              </a:rPr>
              <a:t>Ts</a:t>
            </a:r>
            <a:r>
              <a:rPr lang="pt-BR" sz="2800" dirty="0">
                <a:solidFill>
                  <a:srgbClr val="9900CC"/>
                </a:solidFill>
                <a:latin typeface="Arial" charset="0"/>
                <a:ea typeface="Calibri"/>
                <a:cs typeface="Arial" charset="0"/>
              </a:rPr>
              <a:t> </a:t>
            </a:r>
            <a:r>
              <a:rPr lang="pt-BR" sz="2800" dirty="0" smtClean="0">
                <a:solidFill>
                  <a:srgbClr val="9900CC"/>
                </a:solidFill>
                <a:latin typeface="Arial" charset="0"/>
                <a:ea typeface="Calibri"/>
                <a:cs typeface="Arial" charset="0"/>
              </a:rPr>
              <a:t>4</a:t>
            </a:r>
            <a:r>
              <a:rPr lang="pt-BR" sz="2800" dirty="0">
                <a:solidFill>
                  <a:srgbClr val="9900CC"/>
                </a:solidFill>
                <a:latin typeface="Arial" charset="0"/>
                <a:ea typeface="Calibri"/>
                <a:cs typeface="Arial" charset="0"/>
              </a:rPr>
              <a:t>. 14  Porque, se cremos que Jesus morreu e ressuscitou, assim também aos que em Jesus dormem Deus os tornará a trazer com ele.</a:t>
            </a:r>
            <a:endParaRPr lang="pt-BR" sz="28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877072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04: </a:t>
            </a:r>
            <a:r>
              <a:rPr lang="pt-BR" sz="3000" b="1" dirty="0" smtClean="0">
                <a:solidFill>
                  <a:srgbClr val="993300"/>
                </a:solidFill>
                <a:latin typeface="Book Antiqua"/>
                <a:ea typeface="+mj-ea"/>
                <a:cs typeface="+mj-cs"/>
              </a:rPr>
              <a:t> A </a:t>
            </a:r>
            <a:r>
              <a:rPr lang="pt-BR" sz="3000" b="1" dirty="0">
                <a:solidFill>
                  <a:srgbClr val="993300"/>
                </a:solidFill>
                <a:latin typeface="Book Antiqua"/>
                <a:ea typeface="+mj-ea"/>
                <a:cs typeface="+mj-cs"/>
              </a:rPr>
              <a:t>RESSURREIÇÃO </a:t>
            </a:r>
            <a:r>
              <a:rPr lang="pt-BR" sz="3000" b="1" dirty="0" smtClean="0">
                <a:solidFill>
                  <a:srgbClr val="993300"/>
                </a:solidFill>
                <a:latin typeface="Book Antiqua"/>
                <a:ea typeface="+mj-ea"/>
                <a:cs typeface="+mj-cs"/>
              </a:rPr>
              <a:t> DOS </a:t>
            </a:r>
            <a:r>
              <a:rPr lang="pt-BR" sz="3000" b="1" dirty="0">
                <a:solidFill>
                  <a:srgbClr val="993300"/>
                </a:solidFill>
                <a:latin typeface="Book Antiqua"/>
                <a:ea typeface="+mj-ea"/>
                <a:cs typeface="+mj-cs"/>
              </a:rPr>
              <a:t>MORTOS</a:t>
            </a:r>
          </a:p>
          <a:p>
            <a:pPr marL="0" marR="0" lvl="0" indent="0" defTabSz="914400" eaLnBrk="1" fontAlgn="auto" latinLnBrk="0" hangingPunct="1">
              <a:lnSpc>
                <a:spcPct val="100000"/>
              </a:lnSpc>
              <a:spcBef>
                <a:spcPts val="0"/>
              </a:spcBef>
              <a:spcAft>
                <a:spcPts val="0"/>
              </a:spcAft>
              <a:buClrTx/>
              <a:buSzTx/>
              <a:buFontTx/>
              <a:buNone/>
              <a:tabLst/>
              <a:defRPr/>
            </a:pPr>
            <a:r>
              <a:rPr lang="pt-BR" sz="2400" b="1" dirty="0">
                <a:solidFill>
                  <a:srgbClr val="993300"/>
                </a:solidFill>
                <a:latin typeface="Book Antiqua"/>
                <a:ea typeface="+mj-ea"/>
                <a:cs typeface="+mj-cs"/>
              </a:rPr>
              <a:t>	</a:t>
            </a:r>
            <a:r>
              <a:rPr lang="pt-BR" sz="2400" b="1" dirty="0">
                <a:solidFill>
                  <a:srgbClr val="006600"/>
                </a:solidFill>
                <a:latin typeface="Arial" charset="0"/>
                <a:ea typeface="Calibri"/>
                <a:cs typeface="Arial" charset="0"/>
              </a:rPr>
              <a:t>I – O QUE É </a:t>
            </a:r>
            <a:r>
              <a:rPr lang="pt-BR" sz="2400" b="1" dirty="0" smtClean="0">
                <a:solidFill>
                  <a:srgbClr val="006600"/>
                </a:solidFill>
                <a:latin typeface="Arial" charset="0"/>
                <a:ea typeface="Calibri"/>
                <a:cs typeface="Arial" charset="0"/>
              </a:rPr>
              <a:t>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433483" y="1340768"/>
            <a:ext cx="8136904" cy="4585871"/>
          </a:xfrm>
          <a:prstGeom prst="rect">
            <a:avLst/>
          </a:prstGeom>
          <a:noFill/>
          <a:ln w="28575">
            <a:solidFill>
              <a:srgbClr val="C00000"/>
            </a:solidFill>
          </a:ln>
        </p:spPr>
        <p:txBody>
          <a:bodyPr wrap="square" rtlCol="0">
            <a:spAutoFit/>
          </a:bodyPr>
          <a:lstStyle/>
          <a:p>
            <a:pPr algn="just">
              <a:lnSpc>
                <a:spcPct val="100000"/>
              </a:lnSpc>
            </a:pP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3.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TIPOS DE RESSURREIÇÃO						</a:t>
            </a:r>
            <a:r>
              <a:rPr lang="pt-BR" sz="2400" dirty="0" smtClean="0">
                <a:solidFill>
                  <a:srgbClr val="9900CC"/>
                </a:solidFill>
                <a:latin typeface="Arial" pitchFamily="34" charset="0"/>
                <a:ea typeface="Times New Roman"/>
                <a:cs typeface="Arial" pitchFamily="34" charset="0"/>
              </a:rPr>
              <a:t>1ª parte</a:t>
            </a:r>
            <a:endPar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a:p>
            <a:pPr algn="just">
              <a:lnSpc>
                <a:spcPct val="100000"/>
              </a:lnSpc>
            </a:pP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À semelhança da morte, que primeiro atinge o homem no interior, separando-o de Deus, e depois no exterior, levando-o à corrupção do corpo e ao pó da terra; também a ressurreição se dá em duas etapas. </a:t>
            </a:r>
            <a:r>
              <a:rPr lang="pt-BR" sz="2400" u="sng"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Primeiro</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refere-se a um renascimento espiritual dos que, estando mortos em delitos em pecados, foram vivificados por Deus e para Deus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Ef</a:t>
            </a:r>
            <a:r>
              <a:rPr lang="pt-BR" sz="1200" dirty="0">
                <a:solidFill>
                  <a:srgbClr val="0000CC"/>
                </a:solidFill>
                <a:latin typeface="Arial" pitchFamily="34" charset="0"/>
                <a:ea typeface="Times New Roman"/>
                <a:cs typeface="Arial" pitchFamily="34" charset="0"/>
              </a:rPr>
              <a:t> 2.1, 5-6; Cl 2.13; </a:t>
            </a:r>
            <a:r>
              <a:rPr lang="pt-BR" sz="1200" dirty="0" err="1">
                <a:solidFill>
                  <a:srgbClr val="0000CC"/>
                </a:solidFill>
                <a:latin typeface="Arial" pitchFamily="34" charset="0"/>
                <a:ea typeface="Times New Roman"/>
                <a:cs typeface="Arial" pitchFamily="34" charset="0"/>
              </a:rPr>
              <a:t>Rm</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6.4</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4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De fato, esta é a verdadeira vida eterna, que Jesus veio trazer ao mundo, sem a qual não há nenhuma ressurreição, nem vitória sobre a morte; por isso é chamada também de “</a:t>
            </a:r>
            <a:r>
              <a:rPr lang="pt-BR" sz="2400" dirty="0">
                <a:solidFill>
                  <a:srgbClr val="0000CC"/>
                </a:solidFill>
                <a:latin typeface="Arial" pitchFamily="34" charset="0"/>
                <a:ea typeface="Times New Roman"/>
                <a:cs typeface="Arial" pitchFamily="34" charset="0"/>
              </a:rPr>
              <a:t>primeira ressurreição</a:t>
            </a: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p>
          <a:p>
            <a:pPr algn="just">
              <a:lnSpc>
                <a:spcPct val="100000"/>
              </a:lnSpc>
            </a:pPr>
            <a:r>
              <a:rPr lang="pt-BR" sz="24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Ap</a:t>
            </a:r>
            <a:r>
              <a:rPr lang="pt-BR" sz="1200" dirty="0">
                <a:solidFill>
                  <a:srgbClr val="0000CC"/>
                </a:solidFill>
                <a:latin typeface="Arial" pitchFamily="34" charset="0"/>
                <a:ea typeface="Times New Roman"/>
                <a:cs typeface="Arial" pitchFamily="34" charset="0"/>
              </a:rPr>
              <a:t> 20.6; </a:t>
            </a:r>
            <a:r>
              <a:rPr lang="pt-BR" sz="1200" dirty="0" err="1">
                <a:solidFill>
                  <a:srgbClr val="0000CC"/>
                </a:solidFill>
                <a:latin typeface="Arial" pitchFamily="34" charset="0"/>
                <a:ea typeface="Times New Roman"/>
                <a:cs typeface="Arial" pitchFamily="34" charset="0"/>
              </a:rPr>
              <a:t>Jo</a:t>
            </a:r>
            <a:r>
              <a:rPr lang="pt-BR" sz="1200" dirty="0">
                <a:solidFill>
                  <a:srgbClr val="0000CC"/>
                </a:solidFill>
                <a:latin typeface="Arial" pitchFamily="34" charset="0"/>
                <a:ea typeface="Times New Roman"/>
                <a:cs typeface="Arial" pitchFamily="34" charset="0"/>
              </a:rPr>
              <a:t> 11.25-26; Cl 3.1</a:t>
            </a:r>
            <a:r>
              <a:rPr lang="pt-BR" sz="12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endPar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419033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26469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400" dirty="0" err="1">
                <a:solidFill>
                  <a:srgbClr val="000099"/>
                </a:solidFill>
                <a:latin typeface="Georgia"/>
                <a:ea typeface="Times New Roman"/>
                <a:cs typeface="Lucida Sans Unicode" pitchFamily="34" charset="0"/>
              </a:rPr>
              <a:t>Ef</a:t>
            </a:r>
            <a:r>
              <a:rPr lang="pt-BR" sz="2400" dirty="0">
                <a:solidFill>
                  <a:srgbClr val="000099"/>
                </a:solidFill>
                <a:latin typeface="Georgia"/>
                <a:ea typeface="Times New Roman"/>
                <a:cs typeface="Lucida Sans Unicode" pitchFamily="34" charset="0"/>
              </a:rPr>
              <a:t> 2. 1 </a:t>
            </a:r>
            <a:r>
              <a:rPr lang="pt-BR" sz="2400" dirty="0" smtClean="0">
                <a:solidFill>
                  <a:srgbClr val="000099"/>
                </a:solidFill>
                <a:latin typeface="Georgia"/>
                <a:ea typeface="Times New Roman"/>
                <a:cs typeface="Lucida Sans Unicode" pitchFamily="34" charset="0"/>
              </a:rPr>
              <a:t> </a:t>
            </a:r>
            <a:r>
              <a:rPr lang="pt-BR" sz="2400" dirty="0">
                <a:solidFill>
                  <a:srgbClr val="000099"/>
                </a:solidFill>
                <a:latin typeface="Georgia"/>
                <a:ea typeface="Times New Roman"/>
                <a:cs typeface="Lucida Sans Unicode" pitchFamily="34" charset="0"/>
              </a:rPr>
              <a:t>E vos vivificou, estando vós mortos em ofensas e pecados,</a:t>
            </a:r>
          </a:p>
          <a:p>
            <a:pPr marL="0" indent="0" defTabSz="449263">
              <a:lnSpc>
                <a:spcPct val="115000"/>
              </a:lnSpc>
              <a:spcBef>
                <a:spcPts val="600"/>
              </a:spcBef>
              <a:spcAft>
                <a:spcPts val="0"/>
              </a:spcAft>
              <a:buClr>
                <a:srgbClr val="FFFFFF"/>
              </a:buClr>
              <a:buSzPct val="100000"/>
              <a:buNone/>
              <a:defRPr/>
            </a:pPr>
            <a:r>
              <a:rPr lang="pt-BR" sz="2400" dirty="0" smtClean="0">
                <a:solidFill>
                  <a:srgbClr val="000099"/>
                </a:solidFill>
                <a:latin typeface="Georgia"/>
                <a:ea typeface="Times New Roman"/>
                <a:cs typeface="Lucida Sans Unicode" pitchFamily="34" charset="0"/>
              </a:rPr>
              <a:t>5  estando </a:t>
            </a:r>
            <a:r>
              <a:rPr lang="pt-BR" sz="2400" dirty="0">
                <a:solidFill>
                  <a:srgbClr val="000099"/>
                </a:solidFill>
                <a:latin typeface="Georgia"/>
                <a:ea typeface="Times New Roman"/>
                <a:cs typeface="Lucida Sans Unicode" pitchFamily="34" charset="0"/>
              </a:rPr>
              <a:t>nós ainda mortos em nossas ofensas, nos vivificou juntamente com Cristo (pela graça sois salvos</a:t>
            </a:r>
            <a:r>
              <a:rPr lang="pt-BR" sz="2400" dirty="0" smtClean="0">
                <a:solidFill>
                  <a:srgbClr val="000099"/>
                </a:solidFill>
                <a:latin typeface="Georgia"/>
                <a:ea typeface="Times New Roman"/>
                <a:cs typeface="Lucida Sans Unicode" pitchFamily="34" charset="0"/>
              </a:rPr>
              <a:t>),    6  </a:t>
            </a:r>
            <a:r>
              <a:rPr lang="pt-BR" sz="2400" dirty="0">
                <a:solidFill>
                  <a:srgbClr val="000099"/>
                </a:solidFill>
                <a:latin typeface="Georgia"/>
                <a:ea typeface="Times New Roman"/>
                <a:cs typeface="Lucida Sans Unicode" pitchFamily="34" charset="0"/>
              </a:rPr>
              <a:t>e nos ressuscitou juntamente com ele, e nos fez assentar nos lugares celestiais, em Cristo </a:t>
            </a:r>
            <a:r>
              <a:rPr lang="pt-BR" sz="2400" dirty="0" smtClean="0">
                <a:solidFill>
                  <a:srgbClr val="000099"/>
                </a:solidFill>
                <a:latin typeface="Georgia"/>
                <a:ea typeface="Times New Roman"/>
                <a:cs typeface="Lucida Sans Unicode" pitchFamily="34" charset="0"/>
              </a:rPr>
              <a:t>Jesus</a:t>
            </a:r>
          </a:p>
          <a:p>
            <a:pPr marL="0" indent="0" defTabSz="449263">
              <a:lnSpc>
                <a:spcPct val="115000"/>
              </a:lnSpc>
              <a:spcBef>
                <a:spcPts val="600"/>
              </a:spcBef>
              <a:spcAft>
                <a:spcPts val="0"/>
              </a:spcAft>
              <a:buClr>
                <a:srgbClr val="FFFFFF"/>
              </a:buClr>
              <a:buSzPct val="100000"/>
              <a:buNone/>
              <a:defRPr/>
            </a:pPr>
            <a:r>
              <a:rPr lang="pt-BR" sz="2400" dirty="0" smtClean="0">
                <a:solidFill>
                  <a:srgbClr val="9900CC"/>
                </a:solidFill>
                <a:latin typeface="Georgia"/>
                <a:ea typeface="Times New Roman"/>
                <a:cs typeface="Lucida Sans Unicode" pitchFamily="34" charset="0"/>
              </a:rPr>
              <a:t>Cl 2</a:t>
            </a:r>
            <a:r>
              <a:rPr lang="pt-BR" sz="2400" dirty="0">
                <a:solidFill>
                  <a:srgbClr val="9900CC"/>
                </a:solidFill>
                <a:latin typeface="Georgia"/>
                <a:ea typeface="Times New Roman"/>
                <a:cs typeface="Lucida Sans Unicode" pitchFamily="34" charset="0"/>
              </a:rPr>
              <a:t>. 13 </a:t>
            </a:r>
            <a:r>
              <a:rPr lang="pt-BR" sz="2400" dirty="0" smtClean="0">
                <a:solidFill>
                  <a:srgbClr val="9900CC"/>
                </a:solidFill>
                <a:latin typeface="Georgia"/>
                <a:ea typeface="Times New Roman"/>
                <a:cs typeface="Lucida Sans Unicode" pitchFamily="34" charset="0"/>
              </a:rPr>
              <a:t> </a:t>
            </a:r>
            <a:r>
              <a:rPr lang="pt-BR" sz="2400" dirty="0">
                <a:solidFill>
                  <a:srgbClr val="9900CC"/>
                </a:solidFill>
                <a:latin typeface="Georgia"/>
                <a:ea typeface="Times New Roman"/>
                <a:cs typeface="Lucida Sans Unicode" pitchFamily="34" charset="0"/>
              </a:rPr>
              <a:t>E, quando vós estáveis mortos nos pecados e na </a:t>
            </a:r>
            <a:r>
              <a:rPr lang="pt-BR" sz="2400" dirty="0" err="1">
                <a:solidFill>
                  <a:srgbClr val="9900CC"/>
                </a:solidFill>
                <a:latin typeface="Georgia"/>
                <a:ea typeface="Times New Roman"/>
                <a:cs typeface="Lucida Sans Unicode" pitchFamily="34" charset="0"/>
              </a:rPr>
              <a:t>incircuncisão</a:t>
            </a:r>
            <a:r>
              <a:rPr lang="pt-BR" sz="2400" dirty="0">
                <a:solidFill>
                  <a:srgbClr val="9900CC"/>
                </a:solidFill>
                <a:latin typeface="Georgia"/>
                <a:ea typeface="Times New Roman"/>
                <a:cs typeface="Lucida Sans Unicode" pitchFamily="34" charset="0"/>
              </a:rPr>
              <a:t> da vossa carne, vos vivificou juntamente com ele, perdoando-vos todas as ofensas</a:t>
            </a:r>
            <a:r>
              <a:rPr lang="pt-BR" sz="2400" dirty="0" smtClean="0">
                <a:solidFill>
                  <a:srgbClr val="9900CC"/>
                </a:solidFill>
                <a:latin typeface="Georgia"/>
                <a:ea typeface="Times New Roman"/>
                <a:cs typeface="Lucida Sans Unicode" pitchFamily="34" charset="0"/>
              </a:rPr>
              <a:t>,</a:t>
            </a:r>
          </a:p>
          <a:p>
            <a:pPr marL="0" indent="0" defTabSz="449263">
              <a:lnSpc>
                <a:spcPct val="115000"/>
              </a:lnSpc>
              <a:spcBef>
                <a:spcPts val="600"/>
              </a:spcBef>
              <a:spcAft>
                <a:spcPts val="0"/>
              </a:spcAft>
              <a:buClr>
                <a:srgbClr val="FFFFFF"/>
              </a:buClr>
              <a:buSzPct val="100000"/>
              <a:buNone/>
              <a:defRPr/>
            </a:pPr>
            <a:r>
              <a:rPr lang="pt-BR" sz="2400" dirty="0" err="1" smtClean="0">
                <a:solidFill>
                  <a:srgbClr val="000099"/>
                </a:solidFill>
                <a:latin typeface="Georgia"/>
                <a:ea typeface="Times New Roman"/>
                <a:cs typeface="Lucida Sans Unicode" pitchFamily="34" charset="0"/>
              </a:rPr>
              <a:t>Rm</a:t>
            </a:r>
            <a:r>
              <a:rPr lang="pt-BR" sz="2400" dirty="0" smtClean="0">
                <a:solidFill>
                  <a:srgbClr val="000099"/>
                </a:solidFill>
                <a:latin typeface="Georgia"/>
                <a:ea typeface="Times New Roman"/>
                <a:cs typeface="Lucida Sans Unicode" pitchFamily="34" charset="0"/>
              </a:rPr>
              <a:t> 6</a:t>
            </a:r>
            <a:r>
              <a:rPr lang="pt-BR" sz="2400" dirty="0">
                <a:solidFill>
                  <a:srgbClr val="000099"/>
                </a:solidFill>
                <a:latin typeface="Georgia"/>
                <a:ea typeface="Times New Roman"/>
                <a:cs typeface="Lucida Sans Unicode" pitchFamily="34" charset="0"/>
              </a:rPr>
              <a:t>. 4  De sorte que fomos sepultados com ele pelo batismo na morte; para que, como Cristo ressuscitou dos mortos pela glória do Pai, </a:t>
            </a:r>
            <a:r>
              <a:rPr lang="pt-BR" sz="2400" u="sng" dirty="0">
                <a:solidFill>
                  <a:srgbClr val="000099"/>
                </a:solidFill>
                <a:latin typeface="Georgia"/>
                <a:ea typeface="Times New Roman"/>
                <a:cs typeface="Lucida Sans Unicode" pitchFamily="34" charset="0"/>
              </a:rPr>
              <a:t>assim andemos nós também em novidade de vida</a:t>
            </a:r>
            <a:r>
              <a:rPr lang="pt-BR" sz="2400" dirty="0" smtClean="0">
                <a:solidFill>
                  <a:srgbClr val="000099"/>
                </a:solidFill>
                <a:latin typeface="Georgia"/>
                <a:ea typeface="Times New Roman"/>
                <a:cs typeface="Lucida Sans Unicode" pitchFamily="34" charset="0"/>
              </a:rPr>
              <a:t>.</a:t>
            </a:r>
          </a:p>
        </p:txBody>
      </p:sp>
    </p:spTree>
    <p:extLst>
      <p:ext uri="{BB962C8B-B14F-4D97-AF65-F5344CB8AC3E}">
        <p14:creationId xmlns:p14="http://schemas.microsoft.com/office/powerpoint/2010/main" val="2627026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20688"/>
            <a:ext cx="8352928" cy="5832648"/>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800" dirty="0" err="1" smtClean="0">
                <a:solidFill>
                  <a:srgbClr val="000099"/>
                </a:solidFill>
                <a:latin typeface="Georgia"/>
                <a:ea typeface="Times New Roman"/>
                <a:cs typeface="Lucida Sans Unicode" pitchFamily="34" charset="0"/>
              </a:rPr>
              <a:t>Ap</a:t>
            </a:r>
            <a:r>
              <a:rPr lang="pt-BR" sz="2800" dirty="0" smtClean="0">
                <a:solidFill>
                  <a:srgbClr val="000099"/>
                </a:solidFill>
                <a:latin typeface="Georgia"/>
                <a:ea typeface="Times New Roman"/>
                <a:cs typeface="Lucida Sans Unicode" pitchFamily="34" charset="0"/>
              </a:rPr>
              <a:t> 20. </a:t>
            </a:r>
            <a:r>
              <a:rPr lang="pt-BR" sz="2800" dirty="0">
                <a:solidFill>
                  <a:srgbClr val="000099"/>
                </a:solidFill>
                <a:latin typeface="Georgia"/>
                <a:ea typeface="Times New Roman"/>
                <a:cs typeface="Lucida Sans Unicode" pitchFamily="34" charset="0"/>
              </a:rPr>
              <a:t>6  Bem-aventurado e santo aquele que tem parte na </a:t>
            </a:r>
            <a:r>
              <a:rPr lang="pt-BR" sz="2800" u="sng" dirty="0">
                <a:solidFill>
                  <a:srgbClr val="000099"/>
                </a:solidFill>
                <a:latin typeface="Georgia"/>
                <a:ea typeface="Times New Roman"/>
                <a:cs typeface="Lucida Sans Unicode" pitchFamily="34" charset="0"/>
              </a:rPr>
              <a:t>primeira ressurreição</a:t>
            </a:r>
            <a:r>
              <a:rPr lang="pt-BR" sz="2800" dirty="0">
                <a:solidFill>
                  <a:srgbClr val="000099"/>
                </a:solidFill>
                <a:latin typeface="Georgia"/>
                <a:ea typeface="Times New Roman"/>
                <a:cs typeface="Lucida Sans Unicode" pitchFamily="34" charset="0"/>
              </a:rPr>
              <a:t>; sobre estes não tem poder a segunda morte, mas serão sacerdotes de Deus e de Cristo </a:t>
            </a:r>
            <a:r>
              <a:rPr lang="pt-BR" sz="2800" dirty="0" smtClean="0">
                <a:solidFill>
                  <a:srgbClr val="000099"/>
                </a:solidFill>
                <a:latin typeface="Georgia"/>
                <a:ea typeface="Times New Roman"/>
                <a:cs typeface="Lucida Sans Unicode" pitchFamily="34" charset="0"/>
              </a:rPr>
              <a:t>. . .</a:t>
            </a:r>
          </a:p>
          <a:p>
            <a:pPr marL="0" indent="0" defTabSz="449263">
              <a:lnSpc>
                <a:spcPct val="115000"/>
              </a:lnSpc>
              <a:spcBef>
                <a:spcPts val="600"/>
              </a:spcBef>
              <a:spcAft>
                <a:spcPts val="0"/>
              </a:spcAft>
              <a:buClr>
                <a:srgbClr val="FFFFFF"/>
              </a:buClr>
              <a:buSzPct val="100000"/>
              <a:buNone/>
              <a:defRPr/>
            </a:pPr>
            <a:r>
              <a:rPr lang="pt-BR" sz="2800" dirty="0" err="1" smtClean="0">
                <a:solidFill>
                  <a:srgbClr val="9900CC"/>
                </a:solidFill>
                <a:latin typeface="Georgia"/>
                <a:ea typeface="Times New Roman"/>
                <a:cs typeface="Lucida Sans Unicode" pitchFamily="34" charset="0"/>
              </a:rPr>
              <a:t>Jo</a:t>
            </a:r>
            <a:r>
              <a:rPr lang="pt-BR" sz="2800" dirty="0" smtClean="0">
                <a:solidFill>
                  <a:srgbClr val="9900CC"/>
                </a:solidFill>
                <a:latin typeface="Georgia"/>
                <a:ea typeface="Times New Roman"/>
                <a:cs typeface="Lucida Sans Unicode" pitchFamily="34" charset="0"/>
              </a:rPr>
              <a:t> 11</a:t>
            </a:r>
            <a:r>
              <a:rPr lang="pt-BR" sz="2800" dirty="0">
                <a:solidFill>
                  <a:srgbClr val="9900CC"/>
                </a:solidFill>
                <a:latin typeface="Georgia"/>
                <a:ea typeface="Times New Roman"/>
                <a:cs typeface="Lucida Sans Unicode" pitchFamily="34" charset="0"/>
              </a:rPr>
              <a:t>. 25  Disse-lhe Jesus: Eu sou a ressurreição e a vida; quem crê em mim, ainda que esteja morto, viverá</a:t>
            </a:r>
            <a:r>
              <a:rPr lang="pt-BR" sz="2800" dirty="0" smtClean="0">
                <a:solidFill>
                  <a:srgbClr val="9900CC"/>
                </a:solidFill>
                <a:latin typeface="Georgia"/>
                <a:ea typeface="Times New Roman"/>
                <a:cs typeface="Lucida Sans Unicode" pitchFamily="34" charset="0"/>
              </a:rPr>
              <a:t>;   26  e </a:t>
            </a:r>
            <a:r>
              <a:rPr lang="pt-BR" sz="2800" dirty="0">
                <a:solidFill>
                  <a:srgbClr val="9900CC"/>
                </a:solidFill>
                <a:latin typeface="Georgia"/>
                <a:ea typeface="Times New Roman"/>
                <a:cs typeface="Lucida Sans Unicode" pitchFamily="34" charset="0"/>
              </a:rPr>
              <a:t>todo aquele que vive e crê em mim nunca morrerá. Crês tu isso</a:t>
            </a:r>
            <a:r>
              <a:rPr lang="pt-BR" sz="2800" dirty="0" smtClean="0">
                <a:solidFill>
                  <a:srgbClr val="9900CC"/>
                </a:solidFill>
                <a:latin typeface="Georgia"/>
                <a:ea typeface="Times New Roman"/>
                <a:cs typeface="Lucida Sans Unicode" pitchFamily="34" charset="0"/>
              </a:rPr>
              <a:t>?</a:t>
            </a:r>
          </a:p>
          <a:p>
            <a:pPr marL="0" indent="0" defTabSz="449263">
              <a:lnSpc>
                <a:spcPct val="115000"/>
              </a:lnSpc>
              <a:spcBef>
                <a:spcPts val="600"/>
              </a:spcBef>
              <a:spcAft>
                <a:spcPts val="0"/>
              </a:spcAft>
              <a:buClr>
                <a:srgbClr val="FFFFFF"/>
              </a:buClr>
              <a:buSzPct val="100000"/>
              <a:buNone/>
              <a:defRPr/>
            </a:pPr>
            <a:r>
              <a:rPr lang="pt-BR" sz="2800" dirty="0" smtClean="0">
                <a:solidFill>
                  <a:srgbClr val="000099"/>
                </a:solidFill>
                <a:latin typeface="Georgia"/>
                <a:ea typeface="Times New Roman"/>
                <a:cs typeface="Lucida Sans Unicode" pitchFamily="34" charset="0"/>
              </a:rPr>
              <a:t>Cl 3</a:t>
            </a:r>
            <a:r>
              <a:rPr lang="pt-BR" sz="2800" dirty="0">
                <a:solidFill>
                  <a:srgbClr val="000099"/>
                </a:solidFill>
                <a:latin typeface="Georgia"/>
                <a:ea typeface="Times New Roman"/>
                <a:cs typeface="Lucida Sans Unicode" pitchFamily="34" charset="0"/>
              </a:rPr>
              <a:t>. 1 </a:t>
            </a:r>
            <a:r>
              <a:rPr lang="pt-BR" sz="2800" dirty="0" smtClean="0">
                <a:solidFill>
                  <a:srgbClr val="000099"/>
                </a:solidFill>
                <a:latin typeface="Georgia"/>
                <a:ea typeface="Times New Roman"/>
                <a:cs typeface="Lucida Sans Unicode" pitchFamily="34" charset="0"/>
              </a:rPr>
              <a:t> </a:t>
            </a:r>
            <a:r>
              <a:rPr lang="pt-BR" sz="2800" dirty="0">
                <a:solidFill>
                  <a:srgbClr val="000099"/>
                </a:solidFill>
                <a:latin typeface="Georgia"/>
                <a:ea typeface="Times New Roman"/>
                <a:cs typeface="Lucida Sans Unicode" pitchFamily="34" charset="0"/>
              </a:rPr>
              <a:t>Portanto, </a:t>
            </a:r>
            <a:r>
              <a:rPr lang="pt-BR" sz="2800" u="sng" dirty="0">
                <a:solidFill>
                  <a:srgbClr val="000099"/>
                </a:solidFill>
                <a:latin typeface="Georgia"/>
                <a:ea typeface="Times New Roman"/>
                <a:cs typeface="Lucida Sans Unicode" pitchFamily="34" charset="0"/>
              </a:rPr>
              <a:t>se já ressuscitastes com Cristo</a:t>
            </a:r>
            <a:r>
              <a:rPr lang="pt-BR" sz="2800" dirty="0">
                <a:solidFill>
                  <a:srgbClr val="000099"/>
                </a:solidFill>
                <a:latin typeface="Georgia"/>
                <a:ea typeface="Times New Roman"/>
                <a:cs typeface="Lucida Sans Unicode" pitchFamily="34" charset="0"/>
              </a:rPr>
              <a:t>, buscai as coisas que são de cima, onde Cristo está assentado à destra de Deus.</a:t>
            </a:r>
            <a:endParaRPr lang="pt-BR" sz="2800" dirty="0" smtClean="0">
              <a:solidFill>
                <a:srgbClr val="000099"/>
              </a:solidFill>
              <a:latin typeface="Georgia"/>
              <a:ea typeface="Times New Roman"/>
              <a:cs typeface="Lucida Sans Unicode" pitchFamily="34" charset="0"/>
            </a:endParaRPr>
          </a:p>
        </p:txBody>
      </p:sp>
    </p:spTree>
    <p:extLst>
      <p:ext uri="{BB962C8B-B14F-4D97-AF65-F5344CB8AC3E}">
        <p14:creationId xmlns:p14="http://schemas.microsoft.com/office/powerpoint/2010/main" val="35474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23330"/>
          </a:xfrm>
          <a:prstGeom prst="rect">
            <a:avLst/>
          </a:prstGeom>
        </p:spPr>
        <p:txBody>
          <a:bodyPr wrap="square">
            <a:spAutoFit/>
          </a:bodyPr>
          <a:lstStyle/>
          <a:p>
            <a:pPr defTabSz="914400" fontAlgn="auto">
              <a:lnSpc>
                <a:spcPct val="100000"/>
              </a:lnSpc>
              <a:spcBef>
                <a:spcPts val="0"/>
              </a:spcBef>
              <a:spcAft>
                <a:spcPts val="0"/>
              </a:spcAft>
              <a:buClrTx/>
              <a:buSzTx/>
              <a:buFontTx/>
              <a:buNone/>
              <a:defRPr/>
            </a:pPr>
            <a:r>
              <a:rPr lang="pt-BR" sz="3000" b="1" dirty="0">
                <a:solidFill>
                  <a:srgbClr val="993300"/>
                </a:solidFill>
                <a:latin typeface="Book Antiqua"/>
                <a:ea typeface="+mj-ea"/>
              </a:rPr>
              <a:t>LIÇÃO 04: A RESSURREIÇÃO </a:t>
            </a:r>
            <a:r>
              <a:rPr lang="pt-BR" sz="3000" b="1" dirty="0" smtClean="0">
                <a:solidFill>
                  <a:srgbClr val="993300"/>
                </a:solidFill>
                <a:latin typeface="Book Antiqua"/>
                <a:ea typeface="+mj-ea"/>
              </a:rPr>
              <a:t> DOS </a:t>
            </a:r>
            <a:r>
              <a:rPr lang="pt-BR" sz="3000" b="1" dirty="0">
                <a:solidFill>
                  <a:srgbClr val="993300"/>
                </a:solidFill>
                <a:latin typeface="Book Antiqua"/>
                <a:ea typeface="+mj-ea"/>
              </a:rPr>
              <a:t>MORTOS</a:t>
            </a:r>
          </a:p>
          <a:p>
            <a:pPr defTabSz="914400" fontAlgn="auto">
              <a:lnSpc>
                <a:spcPct val="100000"/>
              </a:lnSpc>
              <a:spcBef>
                <a:spcPts val="0"/>
              </a:spcBef>
              <a:spcAft>
                <a:spcPts val="0"/>
              </a:spcAft>
              <a:buClrTx/>
              <a:buSzTx/>
              <a:buFontTx/>
              <a:buNone/>
              <a:defRPr/>
            </a:pPr>
            <a:r>
              <a:rPr lang="pt-BR" sz="2400" b="1" dirty="0">
                <a:solidFill>
                  <a:srgbClr val="993300"/>
                </a:solidFill>
                <a:latin typeface="Book Antiqua"/>
                <a:ea typeface="+mj-ea"/>
              </a:rPr>
              <a:t>	</a:t>
            </a:r>
            <a:r>
              <a:rPr lang="pt-BR" sz="2400" b="1" dirty="0">
                <a:solidFill>
                  <a:srgbClr val="006600"/>
                </a:solidFill>
                <a:latin typeface="Arial" charset="0"/>
                <a:ea typeface="Calibri"/>
                <a:cs typeface="Arial" charset="0"/>
              </a:rPr>
              <a:t>I – O QUE É </a:t>
            </a:r>
            <a:r>
              <a:rPr lang="pt-BR" sz="2400" b="1" dirty="0" smtClean="0">
                <a:solidFill>
                  <a:srgbClr val="006600"/>
                </a:solidFill>
                <a:latin typeface="Arial" charset="0"/>
                <a:ea typeface="Calibri"/>
                <a:cs typeface="Arial" charset="0"/>
              </a:rPr>
              <a:t>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276672" y="2378057"/>
            <a:ext cx="8136904" cy="2062103"/>
          </a:xfrm>
          <a:prstGeom prst="rect">
            <a:avLst/>
          </a:prstGeom>
          <a:noFill/>
          <a:ln w="28575">
            <a:solidFill>
              <a:srgbClr val="C00000"/>
            </a:solidFill>
          </a:ln>
        </p:spPr>
        <p:txBody>
          <a:bodyPr wrap="square" rtlCol="0">
            <a:spAutoFit/>
          </a:bodyPr>
          <a:lstStyle/>
          <a:p>
            <a:pPr algn="just">
              <a:lnSpc>
                <a:spcPct val="100000"/>
              </a:lnSpc>
            </a:pP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3.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TIPOS DE RESSURREIÇÃO				</a:t>
            </a:r>
            <a:r>
              <a:rPr lang="pt-BR" sz="2400" dirty="0">
                <a:solidFill>
                  <a:srgbClr val="9900CC"/>
                </a:solidFill>
                <a:latin typeface="Arial" pitchFamily="34" charset="0"/>
                <a:ea typeface="Times New Roman"/>
                <a:cs typeface="Arial" pitchFamily="34" charset="0"/>
              </a:rPr>
              <a:t> </a:t>
            </a:r>
            <a:r>
              <a:rPr lang="pt-BR" sz="2400" dirty="0" smtClean="0">
                <a:solidFill>
                  <a:srgbClr val="9900CC"/>
                </a:solidFill>
                <a:latin typeface="Arial" pitchFamily="34" charset="0"/>
                <a:ea typeface="Times New Roman"/>
                <a:cs typeface="Arial" pitchFamily="34" charset="0"/>
              </a:rPr>
              <a:t>		2ª </a:t>
            </a:r>
            <a:r>
              <a:rPr lang="pt-BR" sz="2400" dirty="0">
                <a:solidFill>
                  <a:srgbClr val="9900CC"/>
                </a:solidFill>
                <a:latin typeface="Arial" pitchFamily="34" charset="0"/>
                <a:ea typeface="Times New Roman"/>
                <a:cs typeface="Arial" pitchFamily="34" charset="0"/>
              </a:rPr>
              <a:t>parte</a:t>
            </a:r>
            <a:endPar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a:p>
            <a:pPr algn="just">
              <a:lnSpc>
                <a:spcPct val="100000"/>
              </a:lnSpc>
            </a:pPr>
            <a:r>
              <a:rPr lang="pt-BR" sz="24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r>
              <a:rPr lang="pt-BR" sz="24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a:t>
            </a:r>
            <a:r>
              <a:rPr lang="pt-BR" sz="2600" u="sng"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Depois</a:t>
            </a:r>
            <a:r>
              <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essa vida se manifestará no último </a:t>
            </a: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dia, </a:t>
            </a:r>
            <a:r>
              <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quando da manifestação do </a:t>
            </a: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juízo, </a:t>
            </a:r>
            <a:r>
              <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na vinda de </a:t>
            </a: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Jesus, </a:t>
            </a:r>
            <a:r>
              <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quando </a:t>
            </a: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então  a  morte  </a:t>
            </a:r>
            <a:r>
              <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será vencida em seu aspecto </a:t>
            </a:r>
            <a:r>
              <a:rPr lang="pt-BR" sz="26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 exterior. </a:t>
            </a:r>
            <a:r>
              <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t>
            </a:r>
            <a:r>
              <a:rPr lang="pt-BR" sz="1200" dirty="0" err="1">
                <a:solidFill>
                  <a:srgbClr val="0000CC"/>
                </a:solidFill>
                <a:latin typeface="Arial" pitchFamily="34" charset="0"/>
                <a:ea typeface="Times New Roman"/>
                <a:cs typeface="Arial" pitchFamily="34" charset="0"/>
              </a:rPr>
              <a:t>Jo</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5.28-29; 1 </a:t>
            </a:r>
            <a:r>
              <a:rPr lang="pt-BR" sz="1200" dirty="0" err="1">
                <a:solidFill>
                  <a:srgbClr val="0000CC"/>
                </a:solidFill>
                <a:latin typeface="Arial" pitchFamily="34" charset="0"/>
                <a:ea typeface="Times New Roman"/>
                <a:cs typeface="Arial" pitchFamily="34" charset="0"/>
              </a:rPr>
              <a:t>Ts</a:t>
            </a:r>
            <a:r>
              <a:rPr lang="pt-BR" sz="1200" dirty="0">
                <a:solidFill>
                  <a:srgbClr val="0000CC"/>
                </a:solidFill>
                <a:latin typeface="Arial" pitchFamily="34" charset="0"/>
                <a:ea typeface="Times New Roman"/>
                <a:cs typeface="Arial" pitchFamily="34" charset="0"/>
              </a:rPr>
              <a:t> 4.16,17</a:t>
            </a:r>
            <a:r>
              <a:rPr lang="pt-BR" sz="1200" dirty="0" smtClean="0">
                <a:solidFill>
                  <a:srgbClr val="0000CC"/>
                </a:solidFill>
                <a:latin typeface="Arial" pitchFamily="34" charset="0"/>
                <a:ea typeface="Times New Roman"/>
                <a:cs typeface="Arial" pitchFamily="34" charset="0"/>
              </a:rPr>
              <a:t>; 1 </a:t>
            </a:r>
            <a:r>
              <a:rPr lang="pt-BR" sz="1200" dirty="0" err="1">
                <a:solidFill>
                  <a:srgbClr val="0000CC"/>
                </a:solidFill>
                <a:latin typeface="Arial" pitchFamily="34" charset="0"/>
                <a:ea typeface="Times New Roman"/>
                <a:cs typeface="Arial" pitchFamily="34" charset="0"/>
              </a:rPr>
              <a:t>Co</a:t>
            </a:r>
            <a:r>
              <a:rPr lang="pt-BR" sz="1200" dirty="0">
                <a:solidFill>
                  <a:srgbClr val="0000CC"/>
                </a:solidFill>
                <a:latin typeface="Arial" pitchFamily="34" charset="0"/>
                <a:ea typeface="Times New Roman"/>
                <a:cs typeface="Arial" pitchFamily="34" charset="0"/>
              </a:rPr>
              <a:t> 15.52-54</a:t>
            </a:r>
            <a:r>
              <a:rPr lang="pt-BR" sz="1200" dirty="0" smtClean="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rPr>
              <a:t>)</a:t>
            </a:r>
            <a:endParaRPr lang="pt-BR" sz="2600" dirty="0">
              <a:gradFill>
                <a:gsLst>
                  <a:gs pos="0">
                    <a:prstClr val="black"/>
                  </a:gs>
                  <a:gs pos="40000">
                    <a:prstClr val="black">
                      <a:lumMod val="75000"/>
                      <a:lumOff val="25000"/>
                    </a:prstClr>
                  </a:gs>
                  <a:gs pos="100000">
                    <a:srgbClr val="564B3C">
                      <a:alpha val="65000"/>
                    </a:srgbClr>
                  </a:gs>
                </a:gsLst>
                <a:lin ang="5400000" scaled="0"/>
              </a:gradFill>
              <a:latin typeface="Arial" pitchFamily="34" charset="0"/>
              <a:ea typeface="Times New Roman"/>
              <a:cs typeface="Arial" pitchFamily="34" charset="0"/>
            </a:endParaRPr>
          </a:p>
        </p:txBody>
      </p:sp>
    </p:spTree>
    <p:extLst>
      <p:ext uri="{BB962C8B-B14F-4D97-AF65-F5344CB8AC3E}">
        <p14:creationId xmlns:p14="http://schemas.microsoft.com/office/powerpoint/2010/main" val="39094074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264696"/>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100" dirty="0" err="1" smtClean="0">
                <a:solidFill>
                  <a:srgbClr val="000099"/>
                </a:solidFill>
                <a:latin typeface="Georgia"/>
                <a:ea typeface="Times New Roman"/>
                <a:cs typeface="Lucida Sans Unicode" pitchFamily="34" charset="0"/>
              </a:rPr>
              <a:t>Jo</a:t>
            </a:r>
            <a:r>
              <a:rPr lang="pt-BR" sz="2100" dirty="0" smtClean="0">
                <a:solidFill>
                  <a:srgbClr val="000099"/>
                </a:solidFill>
                <a:latin typeface="Georgia"/>
                <a:ea typeface="Times New Roman"/>
                <a:cs typeface="Lucida Sans Unicode" pitchFamily="34" charset="0"/>
              </a:rPr>
              <a:t> 5</a:t>
            </a:r>
            <a:r>
              <a:rPr lang="pt-BR" sz="2100" dirty="0">
                <a:solidFill>
                  <a:srgbClr val="000099"/>
                </a:solidFill>
                <a:latin typeface="Georgia"/>
                <a:ea typeface="Times New Roman"/>
                <a:cs typeface="Lucida Sans Unicode" pitchFamily="34" charset="0"/>
              </a:rPr>
              <a:t>. 28  Não vos maravilheis disso, porque vem a hora em que todos os que estão nos sepulcros ouvirão a sua voz</a:t>
            </a:r>
            <a:r>
              <a:rPr lang="pt-BR" sz="2100" dirty="0" smtClean="0">
                <a:solidFill>
                  <a:srgbClr val="000099"/>
                </a:solidFill>
                <a:latin typeface="Georgia"/>
                <a:ea typeface="Times New Roman"/>
                <a:cs typeface="Lucida Sans Unicode" pitchFamily="34" charset="0"/>
              </a:rPr>
              <a:t>.    29  </a:t>
            </a:r>
            <a:r>
              <a:rPr lang="pt-BR" sz="2100" dirty="0">
                <a:solidFill>
                  <a:srgbClr val="000099"/>
                </a:solidFill>
                <a:latin typeface="Georgia"/>
                <a:ea typeface="Times New Roman"/>
                <a:cs typeface="Lucida Sans Unicode" pitchFamily="34" charset="0"/>
              </a:rPr>
              <a:t>E os que fizeram o bem sairão para a ressurreição da vida; e os que fizeram o mal, para a ressurreição da condenação</a:t>
            </a:r>
            <a:r>
              <a:rPr lang="pt-BR" sz="2100" dirty="0" smtClean="0">
                <a:solidFill>
                  <a:srgbClr val="000099"/>
                </a:solidFill>
                <a:latin typeface="Georgia"/>
                <a:ea typeface="Times New Roman"/>
                <a:cs typeface="Lucida Sans Unicode" pitchFamily="34" charset="0"/>
              </a:rPr>
              <a:t>.</a:t>
            </a:r>
          </a:p>
          <a:p>
            <a:pPr marL="0" indent="0" defTabSz="449263">
              <a:lnSpc>
                <a:spcPct val="115000"/>
              </a:lnSpc>
              <a:spcBef>
                <a:spcPts val="600"/>
              </a:spcBef>
              <a:spcAft>
                <a:spcPts val="0"/>
              </a:spcAft>
              <a:buClr>
                <a:srgbClr val="FFFFFF"/>
              </a:buClr>
              <a:buSzPct val="100000"/>
              <a:buNone/>
              <a:defRPr/>
            </a:pPr>
            <a:r>
              <a:rPr lang="pt-BR" sz="2400" dirty="0" smtClean="0">
                <a:solidFill>
                  <a:srgbClr val="9900CC"/>
                </a:solidFill>
                <a:latin typeface="Georgia"/>
                <a:ea typeface="Times New Roman"/>
                <a:cs typeface="Lucida Sans Unicode" pitchFamily="34" charset="0"/>
              </a:rPr>
              <a:t>1 </a:t>
            </a:r>
            <a:r>
              <a:rPr lang="pt-BR" sz="2400" dirty="0" err="1">
                <a:solidFill>
                  <a:srgbClr val="9900CC"/>
                </a:solidFill>
                <a:latin typeface="Georgia"/>
                <a:ea typeface="Times New Roman"/>
                <a:cs typeface="Lucida Sans Unicode" pitchFamily="34" charset="0"/>
              </a:rPr>
              <a:t>Ts</a:t>
            </a:r>
            <a:r>
              <a:rPr lang="pt-BR" sz="2400" dirty="0">
                <a:solidFill>
                  <a:srgbClr val="9900CC"/>
                </a:solidFill>
                <a:latin typeface="Georgia"/>
                <a:ea typeface="Times New Roman"/>
                <a:cs typeface="Lucida Sans Unicode" pitchFamily="34" charset="0"/>
              </a:rPr>
              <a:t> </a:t>
            </a:r>
            <a:r>
              <a:rPr lang="pt-BR" sz="2400" dirty="0" smtClean="0">
                <a:solidFill>
                  <a:srgbClr val="9900CC"/>
                </a:solidFill>
                <a:latin typeface="Georgia"/>
                <a:ea typeface="Times New Roman"/>
                <a:cs typeface="Lucida Sans Unicode" pitchFamily="34" charset="0"/>
              </a:rPr>
              <a:t>4</a:t>
            </a:r>
            <a:r>
              <a:rPr lang="pt-BR" sz="2400" dirty="0">
                <a:solidFill>
                  <a:srgbClr val="9900CC"/>
                </a:solidFill>
                <a:latin typeface="Georgia"/>
                <a:ea typeface="Times New Roman"/>
                <a:cs typeface="Lucida Sans Unicode" pitchFamily="34" charset="0"/>
              </a:rPr>
              <a:t>. 16  Porque o mesmo Senhor descerá do céu com alarido, e com voz de arcanjo, e com a trombeta de Deus; e os que morreram em Cristo ressuscitarão primeiro</a:t>
            </a:r>
            <a:r>
              <a:rPr lang="pt-BR" sz="2400" dirty="0" smtClean="0">
                <a:solidFill>
                  <a:srgbClr val="9900CC"/>
                </a:solidFill>
                <a:latin typeface="Georgia"/>
                <a:ea typeface="Times New Roman"/>
                <a:cs typeface="Lucida Sans Unicode" pitchFamily="34" charset="0"/>
              </a:rPr>
              <a:t>;</a:t>
            </a:r>
          </a:p>
          <a:p>
            <a:pPr marL="0" indent="0" defTabSz="449263">
              <a:lnSpc>
                <a:spcPct val="115000"/>
              </a:lnSpc>
              <a:spcBef>
                <a:spcPts val="600"/>
              </a:spcBef>
              <a:spcAft>
                <a:spcPts val="0"/>
              </a:spcAft>
              <a:buClr>
                <a:srgbClr val="FFFFFF"/>
              </a:buClr>
              <a:buSzPct val="100000"/>
              <a:buNone/>
              <a:defRPr/>
            </a:pPr>
            <a:r>
              <a:rPr lang="pt-BR" sz="2100" dirty="0" smtClean="0">
                <a:solidFill>
                  <a:srgbClr val="000099"/>
                </a:solidFill>
                <a:latin typeface="Georgia"/>
                <a:ea typeface="Times New Roman"/>
                <a:cs typeface="Lucida Sans Unicode" pitchFamily="34" charset="0"/>
              </a:rPr>
              <a:t>1 </a:t>
            </a:r>
            <a:r>
              <a:rPr lang="pt-BR" sz="2100" dirty="0" err="1">
                <a:solidFill>
                  <a:srgbClr val="000099"/>
                </a:solidFill>
                <a:latin typeface="Georgia"/>
                <a:ea typeface="Times New Roman"/>
                <a:cs typeface="Lucida Sans Unicode" pitchFamily="34" charset="0"/>
              </a:rPr>
              <a:t>Co</a:t>
            </a:r>
            <a:r>
              <a:rPr lang="pt-BR" sz="2100" dirty="0">
                <a:solidFill>
                  <a:srgbClr val="000099"/>
                </a:solidFill>
                <a:latin typeface="Georgia"/>
                <a:ea typeface="Times New Roman"/>
                <a:cs typeface="Lucida Sans Unicode" pitchFamily="34" charset="0"/>
              </a:rPr>
              <a:t> 15. 52 </a:t>
            </a:r>
            <a:r>
              <a:rPr lang="pt-BR" sz="2100" dirty="0" smtClean="0">
                <a:solidFill>
                  <a:srgbClr val="000099"/>
                </a:solidFill>
                <a:latin typeface="Georgia"/>
                <a:ea typeface="Times New Roman"/>
                <a:cs typeface="Lucida Sans Unicode" pitchFamily="34" charset="0"/>
              </a:rPr>
              <a:t> num </a:t>
            </a:r>
            <a:r>
              <a:rPr lang="pt-BR" sz="2100" dirty="0">
                <a:solidFill>
                  <a:srgbClr val="000099"/>
                </a:solidFill>
                <a:latin typeface="Georgia"/>
                <a:ea typeface="Times New Roman"/>
                <a:cs typeface="Lucida Sans Unicode" pitchFamily="34" charset="0"/>
              </a:rPr>
              <a:t>momento, num abrir e fechar de olhos, ante a última trombeta; porque a trombeta soará, e os mortos ressuscitarão incorruptíveis, e nós seremos transformados</a:t>
            </a:r>
            <a:r>
              <a:rPr lang="pt-BR" sz="2100" dirty="0" smtClean="0">
                <a:solidFill>
                  <a:srgbClr val="000099"/>
                </a:solidFill>
                <a:latin typeface="Georgia"/>
                <a:ea typeface="Times New Roman"/>
                <a:cs typeface="Lucida Sans Unicode" pitchFamily="34" charset="0"/>
              </a:rPr>
              <a:t>.     53  </a:t>
            </a:r>
            <a:r>
              <a:rPr lang="pt-BR" sz="2100" dirty="0">
                <a:solidFill>
                  <a:srgbClr val="000099"/>
                </a:solidFill>
                <a:latin typeface="Georgia"/>
                <a:ea typeface="Times New Roman"/>
                <a:cs typeface="Lucida Sans Unicode" pitchFamily="34" charset="0"/>
              </a:rPr>
              <a:t>Porque convém que isto que é corruptível se revista da incorruptibilidade e que isto que é mortal se revista da imortalidade</a:t>
            </a:r>
            <a:r>
              <a:rPr lang="pt-BR" sz="2100" dirty="0" smtClean="0">
                <a:solidFill>
                  <a:srgbClr val="000099"/>
                </a:solidFill>
                <a:latin typeface="Georgia"/>
                <a:ea typeface="Times New Roman"/>
                <a:cs typeface="Lucida Sans Unicode" pitchFamily="34" charset="0"/>
              </a:rPr>
              <a:t>.    54  </a:t>
            </a:r>
            <a:r>
              <a:rPr lang="pt-BR" sz="2100" dirty="0">
                <a:solidFill>
                  <a:srgbClr val="000099"/>
                </a:solidFill>
                <a:latin typeface="Georgia"/>
                <a:ea typeface="Times New Roman"/>
                <a:cs typeface="Lucida Sans Unicode" pitchFamily="34" charset="0"/>
              </a:rPr>
              <a:t>E, quando isto que é corruptível se revestir da incorruptibilidade, e isto que é mortal se revestir da imortalidade, então, cumprir-se-á a palavra que está escrita: Tragada foi a morte na vitória.</a:t>
            </a:r>
            <a:endParaRPr lang="pt-BR" sz="2100" dirty="0" smtClean="0">
              <a:solidFill>
                <a:srgbClr val="000099"/>
              </a:solidFill>
              <a:latin typeface="Georgia"/>
              <a:ea typeface="Times New Roman"/>
              <a:cs typeface="Lucida Sans Unicode" pitchFamily="34" charset="0"/>
            </a:endParaRPr>
          </a:p>
        </p:txBody>
      </p:sp>
    </p:spTree>
    <p:extLst>
      <p:ext uri="{BB962C8B-B14F-4D97-AF65-F5344CB8AC3E}">
        <p14:creationId xmlns:p14="http://schemas.microsoft.com/office/powerpoint/2010/main" val="27176637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 – O QUE É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3200" dirty="0">
                <a:solidFill>
                  <a:srgbClr val="FF0000"/>
                </a:solidFill>
                <a:latin typeface="Arial" charset="0"/>
                <a:ea typeface="Calibri"/>
                <a:cs typeface="Arial" charset="0"/>
              </a:rPr>
              <a:t>II – CARÁTER GERAL DA </a:t>
            </a:r>
            <a:r>
              <a:rPr lang="pt-BR" sz="3200" dirty="0" smtClean="0">
                <a:solidFill>
                  <a:srgbClr val="FF0000"/>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III – EXPLICANDO A RESSURREIÇÃO DOS </a:t>
            </a:r>
            <a:r>
              <a:rPr lang="pt-BR" sz="2700" dirty="0" smtClean="0">
                <a:solidFill>
                  <a:schemeClr val="tx1"/>
                </a:solidFill>
                <a:latin typeface="Arial" charset="0"/>
                <a:ea typeface="Calibri"/>
                <a:cs typeface="Arial" charset="0"/>
              </a:rPr>
              <a:t>		   		    JUSTOS </a:t>
            </a:r>
            <a:r>
              <a:rPr lang="pt-BR" sz="2700" dirty="0">
                <a:solidFill>
                  <a:schemeClr val="tx1"/>
                </a:solidFill>
                <a:latin typeface="Arial" charset="0"/>
                <a:ea typeface="Calibri"/>
                <a:cs typeface="Arial" charset="0"/>
              </a:rPr>
              <a:t>E </a:t>
            </a:r>
            <a:r>
              <a:rPr lang="pt-BR" sz="2700" dirty="0" smtClean="0">
                <a:solidFill>
                  <a:schemeClr val="tx1"/>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0685403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descr="http://1.bp.blogspot.com/-a89qtty730Q/T7790wCE-lI/AAAAAAAABkQ/tLB7DsZXYa8/s1600/meia+noite+1.jpg"/>
          <p:cNvPicPr/>
          <p:nvPr/>
        </p:nvPicPr>
        <p:blipFill>
          <a:blip r:embed="rId2">
            <a:duotone>
              <a:prstClr val="black"/>
              <a:schemeClr val="accent4">
                <a:tint val="45000"/>
                <a:satMod val="400000"/>
              </a:schemeClr>
            </a:duotone>
            <a:extLst>
              <a:ext uri="{28A0092B-C50C-407E-A947-70E740481C1C}">
                <a14:useLocalDpi xmlns:a14="http://schemas.microsoft.com/office/drawing/2010/main" val="0"/>
              </a:ext>
            </a:extLst>
          </a:blip>
          <a:srcRect/>
          <a:stretch>
            <a:fillRect/>
          </a:stretch>
        </p:blipFill>
        <p:spPr bwMode="auto">
          <a:xfrm>
            <a:off x="2106092" y="-891480"/>
            <a:ext cx="8514580" cy="7749480"/>
          </a:xfrm>
          <a:prstGeom prst="rect">
            <a:avLst/>
          </a:prstGeom>
          <a:noFill/>
          <a:ln>
            <a:noFill/>
          </a:ln>
        </p:spPr>
      </p:pic>
      <p:pic>
        <p:nvPicPr>
          <p:cNvPr id="50179" name="Imagem 4" descr="Imagem relacionad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50" y="-171450"/>
            <a:ext cx="4319588" cy="396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Imagem 6" descr="Imagem relacionada"/>
          <p:cNvPicPr>
            <a:picLocks noChangeAspect="1" noChangeArrowheads="1"/>
          </p:cNvPicPr>
          <p:nvPr/>
        </p:nvPicPr>
        <p:blipFill>
          <a:blip r:embed="rId4">
            <a:extLst>
              <a:ext uri="{28A0092B-C50C-407E-A947-70E740481C1C}">
                <a14:useLocalDpi xmlns:a14="http://schemas.microsoft.com/office/drawing/2010/main" val="0"/>
              </a:ext>
            </a:extLst>
          </a:blip>
          <a:srcRect l="9367" b="20923"/>
          <a:stretch>
            <a:fillRect/>
          </a:stretch>
        </p:blipFill>
        <p:spPr bwMode="auto">
          <a:xfrm>
            <a:off x="4211638" y="3357563"/>
            <a:ext cx="4932362" cy="3582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Imagem 5" descr="Imagem relacionada"/>
          <p:cNvPicPr>
            <a:picLocks noChangeAspect="1" noChangeArrowheads="1"/>
          </p:cNvPicPr>
          <p:nvPr/>
        </p:nvPicPr>
        <p:blipFill>
          <a:blip r:embed="rId5">
            <a:extLst>
              <a:ext uri="{28A0092B-C50C-407E-A947-70E740481C1C}">
                <a14:useLocalDpi xmlns:a14="http://schemas.microsoft.com/office/drawing/2010/main" val="0"/>
              </a:ext>
            </a:extLst>
          </a:blip>
          <a:srcRect l="11806" b="17813"/>
          <a:stretch>
            <a:fillRect/>
          </a:stretch>
        </p:blipFill>
        <p:spPr bwMode="auto">
          <a:xfrm>
            <a:off x="-396875" y="3357563"/>
            <a:ext cx="4608513" cy="388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2"/>
          <p:cNvSpPr>
            <a:spLocks noGrp="1" noChangeArrowheads="1"/>
          </p:cNvSpPr>
          <p:nvPr>
            <p:ph type="ctrTitle"/>
          </p:nvPr>
        </p:nvSpPr>
        <p:spPr>
          <a:xfrm>
            <a:off x="1331913" y="2420888"/>
            <a:ext cx="7196137" cy="1541512"/>
          </a:xfrm>
          <a:solidFill>
            <a:schemeClr val="tx2">
              <a:lumMod val="60000"/>
              <a:lumOff val="40000"/>
            </a:schemeClr>
          </a:solidFill>
          <a:ln w="57150">
            <a:solidFill>
              <a:srgbClr val="00B0F0"/>
            </a:solidFill>
          </a:ln>
        </p:spPr>
        <p:txBody>
          <a:bodyPr rtlCol="0">
            <a:noAutofit/>
          </a:bodyPr>
          <a:lstStyle/>
          <a:p>
            <a:pPr fontAlgn="auto">
              <a:spcAft>
                <a:spcPts val="0"/>
              </a:spcAft>
              <a:defRPr/>
            </a:pPr>
            <a:r>
              <a:rPr lang="pt-BR" altLang="pt-BR" sz="2800" i="0" dirty="0">
                <a:solidFill>
                  <a:srgbClr val="C00000"/>
                </a:solidFill>
                <a:latin typeface="Arial Rounded MT Bold" pitchFamily="34" charset="0"/>
              </a:rPr>
              <a:t>2° TRIMESTRE  DE  2018</a:t>
            </a:r>
            <a:r>
              <a:rPr lang="pt-BR" altLang="pt-BR" sz="2800" i="0" dirty="0">
                <a:solidFill>
                  <a:schemeClr val="bg1"/>
                </a:solidFill>
                <a:latin typeface="Arial Rounded MT Bold" pitchFamily="34" charset="0"/>
              </a:rPr>
              <a:t/>
            </a:r>
            <a:br>
              <a:rPr lang="pt-BR" altLang="pt-BR" sz="2800" i="0" dirty="0">
                <a:solidFill>
                  <a:schemeClr val="bg1"/>
                </a:solidFill>
                <a:latin typeface="Arial Rounded MT Bold" pitchFamily="34" charset="0"/>
              </a:rPr>
            </a:br>
            <a:r>
              <a:rPr lang="pt-BR" altLang="pt-BR" sz="1000" i="0" dirty="0" smtClean="0">
                <a:solidFill>
                  <a:schemeClr val="bg1"/>
                </a:solidFill>
                <a:latin typeface="Arial Rounded MT Bold" pitchFamily="34" charset="0"/>
              </a:rPr>
              <a:t/>
            </a:r>
            <a:br>
              <a:rPr lang="pt-BR" altLang="pt-BR" sz="1000" i="0" dirty="0" smtClean="0">
                <a:solidFill>
                  <a:schemeClr val="bg1"/>
                </a:solidFill>
                <a:latin typeface="Arial Rounded MT Bold" pitchFamily="34" charset="0"/>
              </a:rPr>
            </a:br>
            <a:r>
              <a:rPr lang="pt-BR" altLang="pt-BR" sz="4400" dirty="0" smtClean="0">
                <a:solidFill>
                  <a:schemeClr val="bg1"/>
                </a:solidFill>
                <a:latin typeface="Arial Rounded MT Bold" pitchFamily="34" charset="0"/>
              </a:rPr>
              <a:t>ESCATOLOGIA</a:t>
            </a:r>
          </a:p>
        </p:txBody>
      </p:sp>
    </p:spTree>
    <p:extLst>
      <p:ext uri="{BB962C8B-B14F-4D97-AF65-F5344CB8AC3E}">
        <p14:creationId xmlns:p14="http://schemas.microsoft.com/office/powerpoint/2010/main" val="28551438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54107"/>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300" b="1" dirty="0" smtClean="0">
                <a:solidFill>
                  <a:srgbClr val="006600"/>
                </a:solidFill>
                <a:latin typeface="Arial" charset="0"/>
                <a:ea typeface="Calibri"/>
                <a:cs typeface="Arial" charset="0"/>
              </a:rPr>
              <a:t>	II </a:t>
            </a:r>
            <a:r>
              <a:rPr lang="pt-BR" sz="2300" b="1" dirty="0">
                <a:solidFill>
                  <a:srgbClr val="006600"/>
                </a:solidFill>
                <a:latin typeface="Arial" charset="0"/>
                <a:ea typeface="Calibri"/>
                <a:cs typeface="Arial" charset="0"/>
              </a:rPr>
              <a:t>– CARÁTER GERAL DA 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395536" y="1979741"/>
            <a:ext cx="8136904" cy="2677656"/>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	A </a:t>
            </a:r>
            <a:r>
              <a:rPr lang="pt-BR" sz="2800" dirty="0">
                <a:solidFill>
                  <a:schemeClr val="tx1"/>
                </a:solidFill>
                <a:latin typeface="Georgia"/>
                <a:ea typeface="Times New Roman"/>
                <a:cs typeface="Times New Roman"/>
              </a:rPr>
              <a:t>doutrina da ressurreição está ricamente ilustrada nas páginas das Escrituras Sagradas, tanto pela confissão dos santos, como pelo testemunho de Deus, seja em revelações ou em demonstrações do Seu poder para operar tal maravilha.</a:t>
            </a:r>
            <a:endParaRPr lang="pt-BR" sz="20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40034482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645642"/>
            <a:ext cx="8712968" cy="4879701"/>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366996"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CARÁTER GERAL DA 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467544" y="1988840"/>
            <a:ext cx="8136904" cy="2246769"/>
          </a:xfrm>
          <a:prstGeom prst="rect">
            <a:avLst/>
          </a:prstGeom>
          <a:noFill/>
          <a:ln w="28575">
            <a:solidFill>
              <a:srgbClr val="C00000"/>
            </a:solidFill>
          </a:ln>
        </p:spPr>
        <p:txBody>
          <a:bodyPr wrap="square" rtlCol="0">
            <a:spAutoFit/>
          </a:bodyPr>
          <a:lstStyle/>
          <a:p>
            <a:pPr algn="just">
              <a:lnSpc>
                <a:spcPct val="100000"/>
              </a:lnSpc>
            </a:pPr>
            <a:r>
              <a:rPr lang="pt-BR" sz="2800" dirty="0" smtClean="0">
                <a:solidFill>
                  <a:schemeClr val="tx1"/>
                </a:solidFill>
                <a:latin typeface="Georgia"/>
                <a:ea typeface="Times New Roman"/>
                <a:cs typeface="Times New Roman"/>
              </a:rPr>
              <a:t>1. NO ANTIGO TESTAMENTO </a:t>
            </a:r>
          </a:p>
          <a:p>
            <a:pPr algn="just">
              <a:lnSpc>
                <a:spcPct val="100000"/>
              </a:lnSpc>
            </a:pPr>
            <a:r>
              <a:rPr lang="pt-BR" sz="2800" dirty="0" smtClean="0">
                <a:solidFill>
                  <a:schemeClr val="tx1"/>
                </a:solidFill>
                <a:latin typeface="Georgia"/>
                <a:ea typeface="Times New Roman"/>
                <a:cs typeface="Times New Roman"/>
              </a:rPr>
              <a:t>	Vários </a:t>
            </a:r>
            <a:r>
              <a:rPr lang="pt-BR" sz="2800" dirty="0">
                <a:solidFill>
                  <a:schemeClr val="tx1"/>
                </a:solidFill>
                <a:latin typeface="Georgia"/>
                <a:ea typeface="Times New Roman"/>
                <a:cs typeface="Times New Roman"/>
              </a:rPr>
              <a:t>personagens em tempos antigos demonstraram sua confiança e crença na ressurreição, como Abraão </a:t>
            </a:r>
            <a:r>
              <a:rPr lang="pt-BR" sz="1200" dirty="0" smtClean="0">
                <a:solidFill>
                  <a:schemeClr val="tx1"/>
                </a:solidFill>
                <a:latin typeface="Georgia"/>
                <a:ea typeface="Times New Roman"/>
                <a:cs typeface="Times New Roman"/>
              </a:rPr>
              <a:t>(</a:t>
            </a:r>
            <a:r>
              <a:rPr lang="pt-BR" sz="1200" dirty="0" err="1" smtClean="0">
                <a:solidFill>
                  <a:srgbClr val="0000CC"/>
                </a:solidFill>
                <a:latin typeface="Georgia"/>
                <a:ea typeface="Times New Roman"/>
                <a:cs typeface="Times New Roman"/>
              </a:rPr>
              <a:t>Hb</a:t>
            </a:r>
            <a:r>
              <a:rPr lang="pt-BR" sz="1200" dirty="0" smtClean="0">
                <a:solidFill>
                  <a:srgbClr val="0000CC"/>
                </a:solidFill>
                <a:latin typeface="Georgia"/>
                <a:ea typeface="Times New Roman"/>
                <a:cs typeface="Times New Roman"/>
              </a:rPr>
              <a:t> 11.17,18</a:t>
            </a:r>
            <a:r>
              <a:rPr lang="pt-BR" sz="1200" dirty="0" smtClean="0">
                <a:solidFill>
                  <a:schemeClr val="tx1"/>
                </a:solidFill>
                <a:latin typeface="Georgia"/>
                <a:ea typeface="Times New Roman"/>
                <a:cs typeface="Times New Roman"/>
              </a:rPr>
              <a:t>)</a:t>
            </a:r>
            <a:r>
              <a:rPr lang="pt-BR" sz="2800" dirty="0" smtClean="0">
                <a:solidFill>
                  <a:schemeClr val="tx1"/>
                </a:solidFill>
                <a:latin typeface="Georgia"/>
                <a:ea typeface="Times New Roman"/>
                <a:cs typeface="Times New Roman"/>
              </a:rPr>
              <a:t>, </a:t>
            </a:r>
            <a:r>
              <a:rPr lang="pt-BR" sz="2800" dirty="0">
                <a:solidFill>
                  <a:schemeClr val="tx1"/>
                </a:solidFill>
                <a:latin typeface="Georgia"/>
                <a:ea typeface="Times New Roman"/>
                <a:cs typeface="Times New Roman"/>
              </a:rPr>
              <a:t>Jó </a:t>
            </a:r>
            <a:r>
              <a:rPr lang="pt-BR" sz="1200" dirty="0" smtClean="0">
                <a:solidFill>
                  <a:schemeClr val="tx1"/>
                </a:solidFill>
                <a:latin typeface="Georgia"/>
                <a:ea typeface="Times New Roman"/>
                <a:cs typeface="Times New Roman"/>
              </a:rPr>
              <a:t>(</a:t>
            </a:r>
            <a:r>
              <a:rPr lang="pt-BR" sz="1200" dirty="0" smtClean="0">
                <a:solidFill>
                  <a:srgbClr val="0000CC"/>
                </a:solidFill>
                <a:latin typeface="Georgia"/>
                <a:ea typeface="Times New Roman"/>
                <a:cs typeface="Times New Roman"/>
              </a:rPr>
              <a:t>14.13-15</a:t>
            </a:r>
            <a:r>
              <a:rPr lang="pt-BR" sz="1200" dirty="0">
                <a:solidFill>
                  <a:schemeClr val="tx1"/>
                </a:solidFill>
                <a:latin typeface="Georgia"/>
                <a:ea typeface="Times New Roman"/>
                <a:cs typeface="Times New Roman"/>
              </a:rPr>
              <a:t>)</a:t>
            </a:r>
            <a:r>
              <a:rPr lang="pt-BR" sz="2800" dirty="0">
                <a:solidFill>
                  <a:schemeClr val="tx1"/>
                </a:solidFill>
                <a:latin typeface="Georgia"/>
                <a:ea typeface="Times New Roman"/>
                <a:cs typeface="Times New Roman"/>
              </a:rPr>
              <a:t>, </a:t>
            </a:r>
            <a:r>
              <a:rPr lang="pt-BR" sz="2800" dirty="0" smtClean="0">
                <a:solidFill>
                  <a:schemeClr val="tx1"/>
                </a:solidFill>
                <a:latin typeface="Georgia"/>
                <a:ea typeface="Times New Roman"/>
                <a:cs typeface="Times New Roman"/>
              </a:rPr>
              <a:t> </a:t>
            </a:r>
            <a:r>
              <a:rPr lang="pt-BR" sz="2800" dirty="0">
                <a:solidFill>
                  <a:schemeClr val="tx1"/>
                </a:solidFill>
                <a:latin typeface="Georgia"/>
                <a:ea typeface="Times New Roman"/>
                <a:cs typeface="Times New Roman"/>
              </a:rPr>
              <a:t>Oséias </a:t>
            </a:r>
            <a:r>
              <a:rPr lang="pt-BR" sz="1200" dirty="0">
                <a:solidFill>
                  <a:schemeClr val="tx1"/>
                </a:solidFill>
                <a:latin typeface="Georgia"/>
                <a:ea typeface="Times New Roman"/>
                <a:cs typeface="Times New Roman"/>
              </a:rPr>
              <a:t>(</a:t>
            </a:r>
            <a:r>
              <a:rPr lang="pt-BR" sz="1200" dirty="0" smtClean="0">
                <a:solidFill>
                  <a:srgbClr val="0000CC"/>
                </a:solidFill>
                <a:latin typeface="Georgia"/>
                <a:ea typeface="Times New Roman"/>
                <a:cs typeface="Times New Roman"/>
              </a:rPr>
              <a:t>6.2</a:t>
            </a:r>
            <a:r>
              <a:rPr lang="pt-BR" sz="1200" dirty="0" smtClean="0">
                <a:solidFill>
                  <a:schemeClr val="tx1"/>
                </a:solidFill>
                <a:latin typeface="Georgia"/>
                <a:ea typeface="Times New Roman"/>
                <a:cs typeface="Times New Roman"/>
              </a:rPr>
              <a:t>),   </a:t>
            </a:r>
            <a:r>
              <a:rPr lang="pt-BR" sz="2800" dirty="0" smtClean="0">
                <a:solidFill>
                  <a:schemeClr val="tx1"/>
                </a:solidFill>
                <a:latin typeface="Georgia"/>
                <a:ea typeface="Times New Roman"/>
                <a:cs typeface="Times New Roman"/>
              </a:rPr>
              <a:t>Isaías</a:t>
            </a:r>
            <a:r>
              <a:rPr lang="pt-BR" sz="2800" dirty="0" smtClean="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(26.19</a:t>
            </a:r>
            <a:r>
              <a:rPr lang="pt-BR" sz="1200" dirty="0" smtClean="0">
                <a:solidFill>
                  <a:schemeClr val="tx1"/>
                </a:solidFill>
                <a:latin typeface="Georgia"/>
                <a:ea typeface="Times New Roman"/>
                <a:cs typeface="Times New Roman"/>
              </a:rPr>
              <a:t>).</a:t>
            </a:r>
            <a:r>
              <a:rPr lang="pt-BR" sz="2800" dirty="0">
                <a:solidFill>
                  <a:schemeClr val="tx1"/>
                </a:solidFill>
                <a:latin typeface="Georgia"/>
                <a:ea typeface="Times New Roman"/>
                <a:cs typeface="Times New Roman"/>
              </a:rPr>
              <a:t>	</a:t>
            </a: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000" u="sng" dirty="0" smtClean="0">
                <a:solidFill>
                  <a:srgbClr val="0000CC"/>
                </a:solidFill>
                <a:latin typeface="Arial" charset="0"/>
                <a:ea typeface="Calibri"/>
                <a:cs typeface="Arial" charset="0"/>
              </a:rPr>
              <a:t>Abraão</a:t>
            </a:r>
            <a:r>
              <a:rPr lang="pt-BR" sz="2000" dirty="0" smtClean="0">
                <a:solidFill>
                  <a:srgbClr val="0000CC"/>
                </a:solidFill>
                <a:latin typeface="Arial" charset="0"/>
                <a:ea typeface="Calibri"/>
                <a:cs typeface="Arial" charset="0"/>
              </a:rPr>
              <a:t> 	       </a:t>
            </a:r>
            <a:r>
              <a:rPr lang="pt-BR" sz="2000" dirty="0" err="1" smtClean="0">
                <a:solidFill>
                  <a:srgbClr val="0000CC"/>
                </a:solidFill>
                <a:latin typeface="Arial" charset="0"/>
                <a:ea typeface="Calibri"/>
                <a:cs typeface="Arial" charset="0"/>
              </a:rPr>
              <a:t>Hb</a:t>
            </a:r>
            <a:r>
              <a:rPr lang="pt-BR" sz="2000" dirty="0" smtClean="0">
                <a:solidFill>
                  <a:srgbClr val="0000CC"/>
                </a:solidFill>
                <a:latin typeface="Arial" charset="0"/>
                <a:ea typeface="Calibri"/>
                <a:cs typeface="Arial" charset="0"/>
              </a:rPr>
              <a:t> 11</a:t>
            </a:r>
            <a:r>
              <a:rPr lang="pt-BR" sz="2000" dirty="0">
                <a:solidFill>
                  <a:srgbClr val="0000CC"/>
                </a:solidFill>
                <a:latin typeface="Arial" charset="0"/>
                <a:ea typeface="Calibri"/>
                <a:cs typeface="Arial" charset="0"/>
              </a:rPr>
              <a:t>. 17  Pela fé, ofereceu Abraão a Isaque, quando foi provado, sim, aquele que recebera as promessas ofereceu o seu unigênito</a:t>
            </a:r>
            <a:r>
              <a:rPr lang="pt-BR" sz="2000" dirty="0" smtClean="0">
                <a:solidFill>
                  <a:srgbClr val="0000CC"/>
                </a:solidFill>
                <a:latin typeface="Arial" charset="0"/>
                <a:ea typeface="Calibri"/>
                <a:cs typeface="Arial" charset="0"/>
              </a:rPr>
              <a:t>.   18  </a:t>
            </a:r>
            <a:r>
              <a:rPr lang="pt-BR" sz="2000" dirty="0">
                <a:solidFill>
                  <a:srgbClr val="0000CC"/>
                </a:solidFill>
                <a:latin typeface="Arial" charset="0"/>
                <a:ea typeface="Calibri"/>
                <a:cs typeface="Arial" charset="0"/>
              </a:rPr>
              <a:t>Sendo-lhe dito: Em Isaque será chamada a tua descendência, considerou que Deus era poderoso para até dos mortos o ressuscitar</a:t>
            </a:r>
            <a:r>
              <a:rPr lang="pt-BR" sz="20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000" u="sng" dirty="0" smtClean="0">
                <a:solidFill>
                  <a:srgbClr val="9900CC"/>
                </a:solidFill>
                <a:latin typeface="Arial" charset="0"/>
                <a:ea typeface="Calibri"/>
                <a:cs typeface="Arial" charset="0"/>
              </a:rPr>
              <a:t>Jó</a:t>
            </a:r>
            <a:r>
              <a:rPr lang="pt-BR" sz="2000" dirty="0" smtClean="0">
                <a:solidFill>
                  <a:srgbClr val="9900CC"/>
                </a:solidFill>
                <a:latin typeface="Arial" charset="0"/>
                <a:ea typeface="Calibri"/>
                <a:cs typeface="Arial" charset="0"/>
              </a:rPr>
              <a:t> 			Jó 14</a:t>
            </a:r>
            <a:r>
              <a:rPr lang="pt-BR" sz="2000" dirty="0">
                <a:solidFill>
                  <a:srgbClr val="9900CC"/>
                </a:solidFill>
                <a:latin typeface="Arial" charset="0"/>
                <a:ea typeface="Calibri"/>
                <a:cs typeface="Arial" charset="0"/>
              </a:rPr>
              <a:t>. 13  Tomara que me escondesses na sepultura, e me ocultasses até que a tua ira se desviasse, e me pusesses um limite, e te lembrasses de mim</a:t>
            </a:r>
            <a:r>
              <a:rPr lang="pt-BR" sz="2000" dirty="0" smtClean="0">
                <a:solidFill>
                  <a:srgbClr val="9900CC"/>
                </a:solidFill>
                <a:latin typeface="Arial" charset="0"/>
                <a:ea typeface="Calibri"/>
                <a:cs typeface="Arial" charset="0"/>
              </a:rPr>
              <a:t>!   14  </a:t>
            </a:r>
            <a:r>
              <a:rPr lang="pt-BR" sz="2000" dirty="0">
                <a:solidFill>
                  <a:srgbClr val="9900CC"/>
                </a:solidFill>
                <a:latin typeface="Arial" charset="0"/>
                <a:ea typeface="Calibri"/>
                <a:cs typeface="Arial" charset="0"/>
              </a:rPr>
              <a:t>Morrendo o homem, porventura, tornará a viver? Todos os dias de meu combate esperaria, até que viesse a minha mudança</a:t>
            </a:r>
            <a:r>
              <a:rPr lang="pt-BR" sz="2000" dirty="0" smtClean="0">
                <a:solidFill>
                  <a:srgbClr val="9900CC"/>
                </a:solidFill>
                <a:latin typeface="Arial" charset="0"/>
                <a:ea typeface="Calibri"/>
                <a:cs typeface="Arial" charset="0"/>
              </a:rPr>
              <a:t>.    15  </a:t>
            </a:r>
            <a:r>
              <a:rPr lang="pt-BR" sz="2000" dirty="0">
                <a:solidFill>
                  <a:srgbClr val="9900CC"/>
                </a:solidFill>
                <a:latin typeface="Arial" charset="0"/>
                <a:ea typeface="Calibri"/>
                <a:cs typeface="Arial" charset="0"/>
              </a:rPr>
              <a:t>Chamar-me-ias, e eu te responderia; afeiçoa-te à obra de tuas </a:t>
            </a:r>
            <a:r>
              <a:rPr lang="pt-BR" sz="2000" dirty="0" smtClean="0">
                <a:solidFill>
                  <a:srgbClr val="9900CC"/>
                </a:solidFill>
                <a:latin typeface="Arial" charset="0"/>
                <a:ea typeface="Calibri"/>
                <a:cs typeface="Arial" charset="0"/>
              </a:rPr>
              <a:t>mãos.</a:t>
            </a:r>
            <a:endParaRPr lang="pt-BR" sz="2000" dirty="0" smtClean="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000" u="sng" dirty="0" smtClean="0">
                <a:solidFill>
                  <a:srgbClr val="0000CC"/>
                </a:solidFill>
                <a:latin typeface="Arial" charset="0"/>
                <a:ea typeface="Calibri"/>
                <a:cs typeface="Arial" charset="0"/>
              </a:rPr>
              <a:t>Oséias</a:t>
            </a:r>
            <a:r>
              <a:rPr lang="pt-BR" sz="2000" dirty="0" smtClean="0">
                <a:solidFill>
                  <a:srgbClr val="0000CC"/>
                </a:solidFill>
                <a:latin typeface="Arial" charset="0"/>
                <a:ea typeface="Calibri"/>
                <a:cs typeface="Arial" charset="0"/>
              </a:rPr>
              <a:t> </a:t>
            </a:r>
            <a:r>
              <a:rPr lang="pt-BR" sz="2000" dirty="0">
                <a:solidFill>
                  <a:srgbClr val="0000CC"/>
                </a:solidFill>
                <a:latin typeface="Arial" charset="0"/>
                <a:ea typeface="Calibri"/>
                <a:cs typeface="Arial" charset="0"/>
              </a:rPr>
              <a:t>	</a:t>
            </a:r>
            <a:r>
              <a:rPr lang="pt-BR" sz="2000" dirty="0" smtClean="0">
                <a:solidFill>
                  <a:srgbClr val="0000CC"/>
                </a:solidFill>
                <a:latin typeface="Arial" charset="0"/>
                <a:ea typeface="Calibri"/>
                <a:cs typeface="Arial" charset="0"/>
              </a:rPr>
              <a:t>      Os 6.2  </a:t>
            </a:r>
            <a:r>
              <a:rPr lang="pt-BR" sz="2000" dirty="0">
                <a:solidFill>
                  <a:srgbClr val="0000CC"/>
                </a:solidFill>
                <a:latin typeface="Arial" charset="0"/>
                <a:ea typeface="Calibri"/>
                <a:cs typeface="Arial" charset="0"/>
              </a:rPr>
              <a:t>Depois de dois dias, nos dará a vida; ao terceiro dia, nos ressuscitará, e viveremos diante dele.</a:t>
            </a:r>
            <a:endParaRPr lang="pt-BR" sz="2000" dirty="0" smtClean="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000" u="sng" dirty="0" smtClean="0">
                <a:solidFill>
                  <a:srgbClr val="9900CC"/>
                </a:solidFill>
                <a:latin typeface="Arial" charset="0"/>
                <a:ea typeface="Calibri"/>
                <a:cs typeface="Arial" charset="0"/>
              </a:rPr>
              <a:t>Isaías</a:t>
            </a:r>
            <a:r>
              <a:rPr lang="pt-BR" sz="2000" dirty="0" smtClean="0">
                <a:solidFill>
                  <a:srgbClr val="9900CC"/>
                </a:solidFill>
                <a:latin typeface="Arial" charset="0"/>
                <a:ea typeface="Calibri"/>
                <a:cs typeface="Arial" charset="0"/>
              </a:rPr>
              <a:t>  	   </a:t>
            </a:r>
            <a:r>
              <a:rPr lang="pt-BR" sz="2000" dirty="0" err="1" smtClean="0">
                <a:solidFill>
                  <a:srgbClr val="9900CC"/>
                </a:solidFill>
                <a:latin typeface="Arial" charset="0"/>
                <a:ea typeface="Calibri"/>
                <a:cs typeface="Arial" charset="0"/>
              </a:rPr>
              <a:t>Is</a:t>
            </a:r>
            <a:r>
              <a:rPr lang="pt-BR" sz="2000" dirty="0" smtClean="0">
                <a:solidFill>
                  <a:srgbClr val="9900CC"/>
                </a:solidFill>
                <a:latin typeface="Arial" charset="0"/>
                <a:ea typeface="Calibri"/>
                <a:cs typeface="Arial" charset="0"/>
              </a:rPr>
              <a:t> 26.19 Os </a:t>
            </a:r>
            <a:r>
              <a:rPr lang="pt-BR" sz="2000" dirty="0">
                <a:solidFill>
                  <a:srgbClr val="9900CC"/>
                </a:solidFill>
                <a:latin typeface="Arial" charset="0"/>
                <a:ea typeface="Calibri"/>
                <a:cs typeface="Arial" charset="0"/>
              </a:rPr>
              <a:t>teus mortos viverão, os teus mortos ressuscitarão; despertai e exultai, vós que habitais no pó, porque o teu orvalho, ó Deus, será como o orvalho das ervas, e a terra lançará de si os mortos.</a:t>
            </a:r>
            <a:endParaRPr lang="pt-BR" sz="20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ângulo 4"/>
          <p:cNvSpPr/>
          <p:nvPr/>
        </p:nvSpPr>
        <p:spPr>
          <a:xfrm>
            <a:off x="366996" y="116632"/>
            <a:ext cx="8712968" cy="92333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2200" b="1" dirty="0">
                <a:solidFill>
                  <a:srgbClr val="993300"/>
                </a:solidFill>
                <a:latin typeface="Book Antiqua"/>
                <a:ea typeface="+mj-ea"/>
              </a:rPr>
              <a:t> </a:t>
            </a: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CARÁTER GERAL DA 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377659" y="1988840"/>
            <a:ext cx="8136904" cy="3046988"/>
          </a:xfrm>
          <a:prstGeom prst="rect">
            <a:avLst/>
          </a:prstGeom>
          <a:noFill/>
          <a:ln w="28575">
            <a:solidFill>
              <a:srgbClr val="C00000"/>
            </a:solidFill>
          </a:ln>
        </p:spPr>
        <p:txBody>
          <a:bodyPr wrap="square" rtlCol="0">
            <a:spAutoFit/>
          </a:bodyPr>
          <a:lstStyle/>
          <a:p>
            <a:pPr algn="just">
              <a:lnSpc>
                <a:spcPct val="100000"/>
              </a:lnSpc>
            </a:pPr>
            <a:r>
              <a:rPr lang="pt-BR" sz="2400" dirty="0">
                <a:solidFill>
                  <a:schemeClr val="tx1"/>
                </a:solidFill>
                <a:latin typeface="Georgia"/>
                <a:ea typeface="Times New Roman"/>
                <a:cs typeface="Times New Roman"/>
              </a:rPr>
              <a:t>2. </a:t>
            </a:r>
            <a:r>
              <a:rPr lang="pt-BR" sz="2400" dirty="0" smtClean="0">
                <a:solidFill>
                  <a:schemeClr val="tx1"/>
                </a:solidFill>
                <a:latin typeface="Georgia"/>
                <a:ea typeface="Times New Roman"/>
                <a:cs typeface="Times New Roman"/>
              </a:rPr>
              <a:t>NO </a:t>
            </a:r>
            <a:r>
              <a:rPr lang="pt-BR" sz="2400" dirty="0">
                <a:solidFill>
                  <a:schemeClr val="tx1"/>
                </a:solidFill>
                <a:latin typeface="Georgia"/>
                <a:ea typeface="Times New Roman"/>
                <a:cs typeface="Times New Roman"/>
              </a:rPr>
              <a:t>NOVO TESTAMENTO. </a:t>
            </a:r>
            <a:endParaRPr lang="pt-BR" sz="2400" dirty="0" smtClean="0">
              <a:solidFill>
                <a:schemeClr val="tx1"/>
              </a:solidFill>
              <a:latin typeface="Georgia"/>
              <a:ea typeface="Times New Roman"/>
              <a:cs typeface="Times New Roman"/>
            </a:endParaRPr>
          </a:p>
          <a:p>
            <a:pPr algn="just">
              <a:lnSpc>
                <a:spcPct val="100000"/>
              </a:lnSpc>
            </a:pP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A </a:t>
            </a:r>
            <a:r>
              <a:rPr lang="pt-BR" sz="2400" dirty="0">
                <a:solidFill>
                  <a:schemeClr val="tx1"/>
                </a:solidFill>
                <a:latin typeface="Georgia"/>
                <a:ea typeface="Times New Roman"/>
                <a:cs typeface="Times New Roman"/>
              </a:rPr>
              <a:t>doutrina da ressurreição foi declarada por Jesus em Seu ministério </a:t>
            </a:r>
            <a:r>
              <a:rPr lang="pt-BR" sz="2400" dirty="0" smtClean="0">
                <a:solidFill>
                  <a:schemeClr val="tx1"/>
                </a:solidFill>
                <a:latin typeface="Georgia"/>
                <a:ea typeface="Times New Roman"/>
                <a:cs typeface="Times New Roman"/>
              </a:rPr>
              <a:t>terrestre, </a:t>
            </a:r>
            <a:r>
              <a:rPr lang="pt-BR" sz="2400" dirty="0">
                <a:solidFill>
                  <a:schemeClr val="tx1"/>
                </a:solidFill>
                <a:latin typeface="Georgia"/>
                <a:ea typeface="Times New Roman"/>
                <a:cs typeface="Times New Roman"/>
              </a:rPr>
              <a:t>e Ele censurou os saduceus por a rejeitarem </a:t>
            </a:r>
            <a:r>
              <a:rPr lang="pt-BR" sz="1200" dirty="0" smtClean="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Jo</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6.39-40; </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22.23, </a:t>
            </a:r>
            <a:r>
              <a:rPr lang="pt-BR" sz="1200" dirty="0" smtClean="0">
                <a:solidFill>
                  <a:srgbClr val="0000CC"/>
                </a:solidFill>
                <a:latin typeface="Georgia"/>
                <a:ea typeface="Times New Roman"/>
                <a:cs typeface="Times New Roman"/>
              </a:rPr>
              <a:t>29-32</a:t>
            </a:r>
            <a:r>
              <a:rPr lang="pt-BR" sz="1200" dirty="0" smtClean="0">
                <a:solidFill>
                  <a:schemeClr val="tx1"/>
                </a:solidFill>
                <a:latin typeface="Georgia"/>
                <a:ea typeface="Times New Roman"/>
                <a:cs typeface="Times New Roman"/>
              </a:rPr>
              <a:t>)</a:t>
            </a:r>
            <a:r>
              <a:rPr lang="pt-BR" sz="2400" dirty="0" smtClean="0">
                <a:solidFill>
                  <a:schemeClr val="tx1"/>
                </a:solidFill>
                <a:latin typeface="Georgia"/>
                <a:ea typeface="Times New Roman"/>
                <a:cs typeface="Times New Roman"/>
              </a:rPr>
              <a:t>. </a:t>
            </a:r>
            <a:r>
              <a:rPr lang="pt-BR" sz="2400" dirty="0">
                <a:solidFill>
                  <a:schemeClr val="tx1"/>
                </a:solidFill>
                <a:latin typeface="Georgia"/>
                <a:ea typeface="Times New Roman"/>
                <a:cs typeface="Times New Roman"/>
              </a:rPr>
              <a:t>Perante o governador Félix, Paulo afirmou sua crença na ressurreição </a:t>
            </a:r>
            <a:r>
              <a:rPr lang="pt-BR" sz="1200" dirty="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At 24.15</a:t>
            </a:r>
            <a:r>
              <a:rPr lang="pt-BR" sz="1200" dirty="0" smtClean="0">
                <a:solidFill>
                  <a:schemeClr val="tx1"/>
                </a:solidFill>
                <a:latin typeface="Georgia"/>
                <a:ea typeface="Times New Roman"/>
                <a:cs typeface="Times New Roman"/>
              </a:rPr>
              <a:t>). </a:t>
            </a:r>
            <a:r>
              <a:rPr lang="pt-BR" sz="2400" dirty="0">
                <a:solidFill>
                  <a:schemeClr val="tx1"/>
                </a:solidFill>
                <a:latin typeface="Georgia"/>
                <a:ea typeface="Times New Roman"/>
                <a:cs typeface="Times New Roman"/>
              </a:rPr>
              <a:t>Além do ensinamento de Paulo registrado em 1 </a:t>
            </a:r>
            <a:r>
              <a:rPr lang="pt-BR" sz="2400" dirty="0" err="1">
                <a:solidFill>
                  <a:schemeClr val="tx1"/>
                </a:solidFill>
                <a:latin typeface="Georgia"/>
                <a:ea typeface="Times New Roman"/>
                <a:cs typeface="Times New Roman"/>
              </a:rPr>
              <a:t>Ts</a:t>
            </a: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4 </a:t>
            </a:r>
            <a:r>
              <a:rPr lang="pt-BR" sz="2400" dirty="0">
                <a:solidFill>
                  <a:schemeClr val="tx1"/>
                </a:solidFill>
                <a:latin typeface="Georgia"/>
                <a:ea typeface="Times New Roman"/>
                <a:cs typeface="Times New Roman"/>
              </a:rPr>
              <a:t>e 1 </a:t>
            </a:r>
            <a:r>
              <a:rPr lang="pt-BR" sz="2400" dirty="0" err="1">
                <a:solidFill>
                  <a:schemeClr val="tx1"/>
                </a:solidFill>
                <a:latin typeface="Georgia"/>
                <a:ea typeface="Times New Roman"/>
                <a:cs typeface="Times New Roman"/>
              </a:rPr>
              <a:t>Co</a:t>
            </a:r>
            <a:r>
              <a:rPr lang="pt-BR" sz="2400" dirty="0">
                <a:solidFill>
                  <a:schemeClr val="tx1"/>
                </a:solidFill>
                <a:latin typeface="Georgia"/>
                <a:ea typeface="Times New Roman"/>
                <a:cs typeface="Times New Roman"/>
              </a:rPr>
              <a:t> 15, </a:t>
            </a:r>
            <a:r>
              <a:rPr lang="pt-BR" sz="2400" dirty="0" smtClean="0">
                <a:solidFill>
                  <a:schemeClr val="tx1"/>
                </a:solidFill>
                <a:latin typeface="Georgia"/>
                <a:ea typeface="Times New Roman"/>
                <a:cs typeface="Times New Roman"/>
              </a:rPr>
              <a:t>os </a:t>
            </a:r>
            <a:r>
              <a:rPr lang="pt-BR" sz="2400" dirty="0">
                <a:solidFill>
                  <a:schemeClr val="tx1"/>
                </a:solidFill>
                <a:latin typeface="Georgia"/>
                <a:ea typeface="Times New Roman"/>
                <a:cs typeface="Times New Roman"/>
              </a:rPr>
              <a:t>demais apóstolos também fazem diversas referências à ressurreição </a:t>
            </a:r>
            <a:r>
              <a:rPr lang="pt-BR" sz="1200" dirty="0" smtClean="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At 2.24, 32 </a:t>
            </a:r>
            <a:r>
              <a:rPr lang="pt-BR" sz="1200" dirty="0" smtClean="0">
                <a:solidFill>
                  <a:srgbClr val="0000CC"/>
                </a:solidFill>
                <a:latin typeface="Georgia"/>
                <a:ea typeface="Times New Roman"/>
                <a:cs typeface="Times New Roman"/>
              </a:rPr>
              <a:t>; </a:t>
            </a:r>
            <a:r>
              <a:rPr lang="pt-BR" sz="1200" dirty="0" err="1" smtClean="0">
                <a:solidFill>
                  <a:srgbClr val="0000CC"/>
                </a:solidFill>
                <a:latin typeface="Georgia"/>
                <a:ea typeface="Times New Roman"/>
                <a:cs typeface="Times New Roman"/>
              </a:rPr>
              <a:t>Hb</a:t>
            </a:r>
            <a:r>
              <a:rPr lang="pt-BR" sz="1200" dirty="0" smtClean="0">
                <a:solidFill>
                  <a:srgbClr val="0000CC"/>
                </a:solidFill>
                <a:latin typeface="Georgia"/>
                <a:ea typeface="Times New Roman"/>
                <a:cs typeface="Times New Roman"/>
              </a:rPr>
              <a:t> </a:t>
            </a:r>
            <a:r>
              <a:rPr lang="pt-BR" sz="1200" dirty="0">
                <a:solidFill>
                  <a:srgbClr val="0000CC"/>
                </a:solidFill>
                <a:latin typeface="Georgia"/>
                <a:ea typeface="Times New Roman"/>
                <a:cs typeface="Times New Roman"/>
              </a:rPr>
              <a:t>11.35</a:t>
            </a:r>
            <a:r>
              <a:rPr lang="pt-BR" sz="1200" dirty="0" smtClean="0">
                <a:solidFill>
                  <a:srgbClr val="0000CC"/>
                </a:solidFill>
                <a:latin typeface="Georgia"/>
                <a:ea typeface="Times New Roman"/>
                <a:cs typeface="Times New Roman"/>
              </a:rPr>
              <a:t>; </a:t>
            </a:r>
            <a:r>
              <a:rPr lang="pt-BR" sz="1200" dirty="0" err="1" smtClean="0">
                <a:solidFill>
                  <a:srgbClr val="0000CC"/>
                </a:solidFill>
                <a:latin typeface="Georgia"/>
                <a:ea typeface="Times New Roman"/>
                <a:cs typeface="Times New Roman"/>
              </a:rPr>
              <a:t>Jd</a:t>
            </a:r>
            <a:r>
              <a:rPr lang="pt-BR" sz="1200" dirty="0" smtClean="0">
                <a:solidFill>
                  <a:srgbClr val="0000CC"/>
                </a:solidFill>
                <a:latin typeface="Georgia"/>
                <a:ea typeface="Times New Roman"/>
                <a:cs typeface="Times New Roman"/>
              </a:rPr>
              <a:t> 14; </a:t>
            </a:r>
            <a:r>
              <a:rPr lang="pt-BR" sz="1200" dirty="0" err="1">
                <a:solidFill>
                  <a:srgbClr val="0000CC"/>
                </a:solidFill>
                <a:latin typeface="Georgia"/>
                <a:ea typeface="Times New Roman"/>
                <a:cs typeface="Times New Roman"/>
              </a:rPr>
              <a:t>Ap</a:t>
            </a:r>
            <a:r>
              <a:rPr lang="pt-BR" sz="1200" dirty="0">
                <a:solidFill>
                  <a:srgbClr val="0000CC"/>
                </a:solidFill>
                <a:latin typeface="Georgia"/>
                <a:ea typeface="Times New Roman"/>
                <a:cs typeface="Times New Roman"/>
              </a:rPr>
              <a:t> 1.5</a:t>
            </a:r>
            <a:r>
              <a:rPr lang="pt-BR" sz="1200" dirty="0">
                <a:solidFill>
                  <a:schemeClr val="tx1"/>
                </a:solidFill>
                <a:latin typeface="Georgia"/>
                <a:ea typeface="Times New Roman"/>
                <a:cs typeface="Times New Roman"/>
              </a:rPr>
              <a:t>).</a:t>
            </a:r>
          </a:p>
        </p:txBody>
      </p:sp>
    </p:spTree>
    <p:extLst>
      <p:ext uri="{BB962C8B-B14F-4D97-AF65-F5344CB8AC3E}">
        <p14:creationId xmlns:p14="http://schemas.microsoft.com/office/powerpoint/2010/main" val="167188068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000" dirty="0" err="1" smtClean="0">
                <a:solidFill>
                  <a:srgbClr val="0000CC"/>
                </a:solidFill>
                <a:latin typeface="Arial" charset="0"/>
                <a:ea typeface="Calibri"/>
                <a:cs typeface="Arial" charset="0"/>
              </a:rPr>
              <a:t>Jo</a:t>
            </a:r>
            <a:r>
              <a:rPr lang="pt-BR" sz="2000" dirty="0" smtClean="0">
                <a:solidFill>
                  <a:srgbClr val="0000CC"/>
                </a:solidFill>
                <a:latin typeface="Arial" charset="0"/>
                <a:ea typeface="Calibri"/>
                <a:cs typeface="Arial" charset="0"/>
              </a:rPr>
              <a:t> 6</a:t>
            </a:r>
            <a:r>
              <a:rPr lang="pt-BR" sz="2000" dirty="0">
                <a:solidFill>
                  <a:srgbClr val="0000CC"/>
                </a:solidFill>
                <a:latin typeface="Arial" charset="0"/>
                <a:ea typeface="Calibri"/>
                <a:cs typeface="Arial" charset="0"/>
              </a:rPr>
              <a:t>. 39  E a vontade do Pai, que me enviou, é esta: que nenhum de todos aqueles que me deu se perca, mas que o ressuscite no último Dia</a:t>
            </a:r>
            <a:r>
              <a:rPr lang="pt-BR" sz="2000" dirty="0" smtClean="0">
                <a:solidFill>
                  <a:srgbClr val="0000CC"/>
                </a:solidFill>
                <a:latin typeface="Arial" charset="0"/>
                <a:ea typeface="Calibri"/>
                <a:cs typeface="Arial" charset="0"/>
              </a:rPr>
              <a:t>.    40  </a:t>
            </a:r>
            <a:r>
              <a:rPr lang="pt-BR" sz="2000" dirty="0">
                <a:solidFill>
                  <a:srgbClr val="0000CC"/>
                </a:solidFill>
                <a:latin typeface="Arial" charset="0"/>
                <a:ea typeface="Calibri"/>
                <a:cs typeface="Arial" charset="0"/>
              </a:rPr>
              <a:t>Porquanto a vontade daquele que me enviou é esta: que todo aquele que vê o Filho e crê nele tenha a vida eterna; e eu o ressuscitarei no último Dia</a:t>
            </a:r>
            <a:r>
              <a:rPr lang="pt-BR" sz="20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000" dirty="0" err="1" smtClean="0">
                <a:solidFill>
                  <a:srgbClr val="9900CC"/>
                </a:solidFill>
                <a:latin typeface="Arial" charset="0"/>
                <a:ea typeface="Calibri"/>
                <a:cs typeface="Arial" charset="0"/>
              </a:rPr>
              <a:t>Mt</a:t>
            </a:r>
            <a:r>
              <a:rPr lang="pt-BR" sz="2000" dirty="0" smtClean="0">
                <a:solidFill>
                  <a:srgbClr val="9900CC"/>
                </a:solidFill>
                <a:latin typeface="Arial" charset="0"/>
                <a:ea typeface="Calibri"/>
                <a:cs typeface="Arial" charset="0"/>
              </a:rPr>
              <a:t> </a:t>
            </a:r>
            <a:r>
              <a:rPr lang="pt-BR" sz="2000" dirty="0">
                <a:solidFill>
                  <a:srgbClr val="9900CC"/>
                </a:solidFill>
                <a:latin typeface="Arial" charset="0"/>
                <a:ea typeface="Calibri"/>
                <a:cs typeface="Arial" charset="0"/>
              </a:rPr>
              <a:t>22. 23 </a:t>
            </a:r>
            <a:r>
              <a:rPr lang="pt-BR" sz="2000" dirty="0" smtClean="0">
                <a:solidFill>
                  <a:srgbClr val="9900CC"/>
                </a:solidFill>
                <a:latin typeface="Arial" charset="0"/>
                <a:ea typeface="Calibri"/>
                <a:cs typeface="Arial" charset="0"/>
              </a:rPr>
              <a:t> </a:t>
            </a:r>
            <a:r>
              <a:rPr lang="pt-BR" sz="2000" dirty="0">
                <a:solidFill>
                  <a:srgbClr val="9900CC"/>
                </a:solidFill>
                <a:latin typeface="Arial" charset="0"/>
                <a:ea typeface="Calibri"/>
                <a:cs typeface="Arial" charset="0"/>
              </a:rPr>
              <a:t>No mesmo dia, chegaram junto dele os saduceus, que dizem não haver ressurreição, e o interrogaram</a:t>
            </a:r>
            <a:r>
              <a:rPr lang="pt-BR" sz="2000" dirty="0" smtClean="0">
                <a:solidFill>
                  <a:srgbClr val="9900CC"/>
                </a:solidFill>
                <a:latin typeface="Arial" charset="0"/>
                <a:ea typeface="Calibri"/>
                <a:cs typeface="Arial" charset="0"/>
              </a:rPr>
              <a:t>,    29  </a:t>
            </a:r>
            <a:r>
              <a:rPr lang="pt-BR" sz="2000" dirty="0">
                <a:solidFill>
                  <a:srgbClr val="9900CC"/>
                </a:solidFill>
                <a:latin typeface="Arial" charset="0"/>
                <a:ea typeface="Calibri"/>
                <a:cs typeface="Arial" charset="0"/>
              </a:rPr>
              <a:t>Jesus, porém, respondendo, disse-lhes: Errais, não conhecendo as Escrituras, nem o poder de Deus</a:t>
            </a:r>
            <a:r>
              <a:rPr lang="pt-BR" sz="2000" dirty="0" smtClean="0">
                <a:solidFill>
                  <a:srgbClr val="9900CC"/>
                </a:solidFill>
                <a:latin typeface="Arial" charset="0"/>
                <a:ea typeface="Calibri"/>
                <a:cs typeface="Arial" charset="0"/>
              </a:rPr>
              <a:t>.    30  </a:t>
            </a:r>
            <a:r>
              <a:rPr lang="pt-BR" sz="2000" dirty="0">
                <a:solidFill>
                  <a:srgbClr val="9900CC"/>
                </a:solidFill>
                <a:latin typeface="Arial" charset="0"/>
                <a:ea typeface="Calibri"/>
                <a:cs typeface="Arial" charset="0"/>
              </a:rPr>
              <a:t>Porque, na ressurreição, nem casam, nem são dados em casamento; mas serão como os anjos no céu</a:t>
            </a:r>
            <a:r>
              <a:rPr lang="pt-BR" sz="2000" dirty="0" smtClean="0">
                <a:solidFill>
                  <a:srgbClr val="9900CC"/>
                </a:solidFill>
                <a:latin typeface="Arial" charset="0"/>
                <a:ea typeface="Calibri"/>
                <a:cs typeface="Arial" charset="0"/>
              </a:rPr>
              <a:t>.    31  </a:t>
            </a:r>
            <a:r>
              <a:rPr lang="pt-BR" sz="2000" dirty="0">
                <a:solidFill>
                  <a:srgbClr val="9900CC"/>
                </a:solidFill>
                <a:latin typeface="Arial" charset="0"/>
                <a:ea typeface="Calibri"/>
                <a:cs typeface="Arial" charset="0"/>
              </a:rPr>
              <a:t>E, acerca da ressurreição dos mortos, não tendes lido o que Deus vos declarou, dizendo</a:t>
            </a:r>
            <a:r>
              <a:rPr lang="pt-BR" sz="2000" dirty="0" smtClean="0">
                <a:solidFill>
                  <a:srgbClr val="9900CC"/>
                </a:solidFill>
                <a:latin typeface="Arial" charset="0"/>
                <a:ea typeface="Calibri"/>
                <a:cs typeface="Arial" charset="0"/>
              </a:rPr>
              <a:t>:    32  </a:t>
            </a:r>
            <a:r>
              <a:rPr lang="pt-BR" sz="2000" dirty="0">
                <a:solidFill>
                  <a:srgbClr val="9900CC"/>
                </a:solidFill>
                <a:latin typeface="Arial" charset="0"/>
                <a:ea typeface="Calibri"/>
                <a:cs typeface="Arial" charset="0"/>
              </a:rPr>
              <a:t>Eu sou o Deus de Abraão, o Deus de Isaque e o Deus de Jacó? Ora, Deus não é Deus dos mortos, mas dos vivos.</a:t>
            </a:r>
          </a:p>
          <a:p>
            <a:pPr marL="0" lvl="0" indent="0" defTabSz="449263" eaLnBrk="1" hangingPunct="1">
              <a:lnSpc>
                <a:spcPct val="115000"/>
              </a:lnSpc>
              <a:spcBef>
                <a:spcPts val="600"/>
              </a:spcBef>
              <a:spcAft>
                <a:spcPts val="0"/>
              </a:spcAft>
              <a:buClr>
                <a:srgbClr val="FFFFFF"/>
              </a:buClr>
              <a:buSzPct val="100000"/>
              <a:buNone/>
              <a:defRPr/>
            </a:pPr>
            <a:r>
              <a:rPr lang="pt-BR" sz="2000" dirty="0" smtClean="0">
                <a:solidFill>
                  <a:srgbClr val="0000CC"/>
                </a:solidFill>
                <a:latin typeface="Arial" charset="0"/>
                <a:ea typeface="Calibri"/>
                <a:cs typeface="Arial" charset="0"/>
              </a:rPr>
              <a:t>At 24</a:t>
            </a:r>
            <a:r>
              <a:rPr lang="pt-BR" sz="2000" dirty="0">
                <a:solidFill>
                  <a:srgbClr val="0000CC"/>
                </a:solidFill>
                <a:latin typeface="Arial" charset="0"/>
                <a:ea typeface="Calibri"/>
                <a:cs typeface="Arial" charset="0"/>
              </a:rPr>
              <a:t>. 15  Tendo esperança em Deus, como estes mesmos também esperam, de que há de haver ressurreição de mortos, tanto dos justos como dos injustos</a:t>
            </a:r>
            <a:r>
              <a:rPr lang="pt-BR" sz="2000" dirty="0" smtClean="0">
                <a:solidFill>
                  <a:srgbClr val="0000CC"/>
                </a:solidFill>
                <a:latin typeface="Arial" charset="0"/>
                <a:ea typeface="Calibri"/>
                <a:cs typeface="Arial" charset="0"/>
              </a:rPr>
              <a:t>.</a:t>
            </a:r>
          </a:p>
        </p:txBody>
      </p:sp>
    </p:spTree>
    <p:extLst>
      <p:ext uri="{BB962C8B-B14F-4D97-AF65-F5344CB8AC3E}">
        <p14:creationId xmlns:p14="http://schemas.microsoft.com/office/powerpoint/2010/main" val="42753056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048672"/>
          </a:xfrm>
          <a:prstGeom prst="rect">
            <a:avLst/>
          </a:prstGeom>
          <a:ln w="28575">
            <a:solidFill>
              <a:srgbClr val="00B0F0"/>
            </a:solidFill>
          </a:ln>
        </p:spPr>
        <p:txBody>
          <a:bodyPr/>
          <a:lstStyle/>
          <a:p>
            <a:pPr marL="0" indent="0" defTabSz="449263">
              <a:lnSpc>
                <a:spcPct val="115000"/>
              </a:lnSpc>
              <a:spcBef>
                <a:spcPts val="600"/>
              </a:spcBef>
              <a:spcAft>
                <a:spcPts val="0"/>
              </a:spcAft>
              <a:buClr>
                <a:srgbClr val="FFFFFF"/>
              </a:buClr>
              <a:buSzPct val="100000"/>
              <a:buNone/>
              <a:defRPr/>
            </a:pPr>
            <a:r>
              <a:rPr lang="pt-BR" sz="2300" dirty="0" smtClean="0">
                <a:solidFill>
                  <a:srgbClr val="0000CC"/>
                </a:solidFill>
                <a:latin typeface="Arial" charset="0"/>
                <a:ea typeface="Calibri"/>
                <a:cs typeface="Arial" charset="0"/>
              </a:rPr>
              <a:t>At </a:t>
            </a:r>
            <a:r>
              <a:rPr lang="pt-BR" sz="2300" dirty="0">
                <a:solidFill>
                  <a:srgbClr val="0000CC"/>
                </a:solidFill>
                <a:latin typeface="Arial" charset="0"/>
                <a:ea typeface="Calibri"/>
                <a:cs typeface="Arial" charset="0"/>
              </a:rPr>
              <a:t>2. 24  ao qual Deus ressuscitou, soltas as ânsias da morte, pois não era possível que fosse retido por ela</a:t>
            </a:r>
            <a:r>
              <a:rPr lang="pt-BR" sz="2300" dirty="0" smtClean="0">
                <a:solidFill>
                  <a:srgbClr val="0000CC"/>
                </a:solidFill>
                <a:latin typeface="Arial" charset="0"/>
                <a:ea typeface="Calibri"/>
                <a:cs typeface="Arial" charset="0"/>
              </a:rPr>
              <a:t>. 32  </a:t>
            </a:r>
            <a:r>
              <a:rPr lang="pt-BR" sz="2300" dirty="0">
                <a:solidFill>
                  <a:srgbClr val="0000CC"/>
                </a:solidFill>
                <a:latin typeface="Arial" charset="0"/>
                <a:ea typeface="Calibri"/>
                <a:cs typeface="Arial" charset="0"/>
              </a:rPr>
              <a:t>Deus ressuscitou a este Jesus, do que todos nós somos testemunhas.</a:t>
            </a: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9900CC"/>
                </a:solidFill>
                <a:latin typeface="Arial" charset="0"/>
                <a:ea typeface="Calibri"/>
                <a:cs typeface="Arial" charset="0"/>
              </a:rPr>
              <a:t>Hb</a:t>
            </a:r>
            <a:r>
              <a:rPr lang="pt-BR" sz="2400" dirty="0" smtClean="0">
                <a:solidFill>
                  <a:srgbClr val="9900CC"/>
                </a:solidFill>
                <a:latin typeface="Arial" charset="0"/>
                <a:ea typeface="Calibri"/>
                <a:cs typeface="Arial" charset="0"/>
              </a:rPr>
              <a:t> 11</a:t>
            </a:r>
            <a:r>
              <a:rPr lang="pt-BR" sz="2400" dirty="0">
                <a:solidFill>
                  <a:srgbClr val="9900CC"/>
                </a:solidFill>
                <a:latin typeface="Arial" charset="0"/>
                <a:ea typeface="Calibri"/>
                <a:cs typeface="Arial" charset="0"/>
              </a:rPr>
              <a:t>. 35  As mulheres receberam, pela ressurreição, os seus mortos; uns foram torturados, não aceitando o seu livramento, para alcançarem uma melhor ressurreição;</a:t>
            </a:r>
            <a:endParaRPr lang="pt-BR" sz="2400" dirty="0" smtClean="0">
              <a:solidFill>
                <a:srgbClr val="99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400" dirty="0" err="1" smtClean="0">
                <a:solidFill>
                  <a:srgbClr val="0000CC"/>
                </a:solidFill>
                <a:latin typeface="Arial" charset="0"/>
                <a:ea typeface="Calibri"/>
                <a:cs typeface="Arial" charset="0"/>
              </a:rPr>
              <a:t>Jd</a:t>
            </a:r>
            <a:r>
              <a:rPr lang="pt-BR" sz="2400" dirty="0">
                <a:solidFill>
                  <a:srgbClr val="0000CC"/>
                </a:solidFill>
                <a:latin typeface="Arial" charset="0"/>
                <a:ea typeface="Calibri"/>
                <a:cs typeface="Arial" charset="0"/>
              </a:rPr>
              <a:t> 14  E destes profetizou também Enoque, o sétimo depois de Adão, dizendo: Eis que é vindo o Senhor com milhares de seus santos</a:t>
            </a:r>
            <a:r>
              <a:rPr lang="pt-BR" sz="24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400" dirty="0" smtClean="0">
                <a:solidFill>
                  <a:srgbClr val="0000CC"/>
                </a:solidFill>
                <a:latin typeface="Arial" charset="0"/>
                <a:ea typeface="Calibri"/>
                <a:cs typeface="Arial" charset="0"/>
              </a:rPr>
              <a:t> </a:t>
            </a:r>
            <a:r>
              <a:rPr lang="pt-BR" sz="2400" dirty="0" err="1">
                <a:solidFill>
                  <a:srgbClr val="9900CC"/>
                </a:solidFill>
                <a:latin typeface="Arial" charset="0"/>
                <a:ea typeface="Calibri"/>
                <a:cs typeface="Arial" charset="0"/>
              </a:rPr>
              <a:t>Ap</a:t>
            </a:r>
            <a:r>
              <a:rPr lang="pt-BR" sz="2400" dirty="0">
                <a:solidFill>
                  <a:srgbClr val="9900CC"/>
                </a:solidFill>
                <a:latin typeface="Arial" charset="0"/>
                <a:ea typeface="Calibri"/>
                <a:cs typeface="Arial" charset="0"/>
              </a:rPr>
              <a:t> 1. 5  e da parte de Jesus Cristo, que é a fiel testemunha, o primogênito dos mortos e o príncipe dos reis da terra. Àquele que nos ama, e em seu sangue nos lavou dos nossos pecados,</a:t>
            </a:r>
          </a:p>
        </p:txBody>
      </p:sp>
    </p:spTree>
    <p:extLst>
      <p:ext uri="{BB962C8B-B14F-4D97-AF65-F5344CB8AC3E}">
        <p14:creationId xmlns:p14="http://schemas.microsoft.com/office/powerpoint/2010/main" val="34780959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0" y="1412776"/>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54107"/>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b="1" dirty="0">
                <a:solidFill>
                  <a:srgbClr val="993300"/>
                </a:solidFill>
                <a:latin typeface="Book Antiqua"/>
                <a:ea typeface="+mj-ea"/>
              </a:rPr>
              <a:t> </a:t>
            </a: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300" b="1" dirty="0">
                <a:solidFill>
                  <a:srgbClr val="006600"/>
                </a:solidFill>
                <a:latin typeface="Arial" charset="0"/>
                <a:ea typeface="Calibri"/>
                <a:cs typeface="Arial" charset="0"/>
              </a:rPr>
              <a:t>	II – CARÁTER GERAL DA RESSURREIÇÃO</a:t>
            </a:r>
            <a:endParaRPr lang="pt-BR" sz="2400" b="1" dirty="0">
              <a:solidFill>
                <a:srgbClr val="006600"/>
              </a:solidFill>
              <a:latin typeface="Arial" charset="0"/>
              <a:ea typeface="Calibri"/>
              <a:cs typeface="Arial" charset="0"/>
            </a:endParaRPr>
          </a:p>
        </p:txBody>
      </p:sp>
      <p:sp>
        <p:nvSpPr>
          <p:cNvPr id="2" name="CaixaDeTexto 1"/>
          <p:cNvSpPr txBox="1"/>
          <p:nvPr/>
        </p:nvSpPr>
        <p:spPr>
          <a:xfrm>
            <a:off x="254719" y="1556792"/>
            <a:ext cx="8136904" cy="3785652"/>
          </a:xfrm>
          <a:prstGeom prst="rect">
            <a:avLst/>
          </a:prstGeom>
          <a:noFill/>
          <a:ln w="28575">
            <a:solidFill>
              <a:srgbClr val="C00000"/>
            </a:solidFill>
          </a:ln>
        </p:spPr>
        <p:txBody>
          <a:bodyPr wrap="square" rtlCol="0">
            <a:spAutoFit/>
          </a:bodyPr>
          <a:lstStyle/>
          <a:p>
            <a:pPr algn="just">
              <a:lnSpc>
                <a:spcPct val="100000"/>
              </a:lnSpc>
            </a:pPr>
            <a:r>
              <a:rPr lang="pt-BR" sz="2400" dirty="0">
                <a:solidFill>
                  <a:schemeClr val="tx1"/>
                </a:solidFill>
                <a:latin typeface="Georgia"/>
                <a:ea typeface="Times New Roman"/>
                <a:cs typeface="Times New Roman"/>
              </a:rPr>
              <a:t>3. </a:t>
            </a:r>
            <a:r>
              <a:rPr lang="pt-BR" sz="2400" dirty="0" smtClean="0">
                <a:solidFill>
                  <a:schemeClr val="tx1"/>
                </a:solidFill>
                <a:latin typeface="Georgia"/>
                <a:ea typeface="Times New Roman"/>
                <a:cs typeface="Times New Roman"/>
              </a:rPr>
              <a:t>ALGUNS EXEMPLOS DE RESSURREIÇÕES LITERAIS</a:t>
            </a:r>
          </a:p>
          <a:p>
            <a:pPr algn="just">
              <a:lnSpc>
                <a:spcPct val="100000"/>
              </a:lnSpc>
            </a:pP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 </a:t>
            </a:r>
            <a:r>
              <a:rPr lang="pt-BR" sz="2400" dirty="0">
                <a:solidFill>
                  <a:schemeClr val="tx1"/>
                </a:solidFill>
                <a:latin typeface="Georgia"/>
                <a:ea typeface="Times New Roman"/>
                <a:cs typeface="Times New Roman"/>
              </a:rPr>
              <a:t>O primeiro exemplo vemos no ministério de Elias, com o filho da viúva de </a:t>
            </a:r>
            <a:r>
              <a:rPr lang="pt-BR" sz="2400" dirty="0" err="1" smtClean="0">
                <a:solidFill>
                  <a:schemeClr val="tx1"/>
                </a:solidFill>
                <a:latin typeface="Georgia"/>
                <a:ea typeface="Times New Roman"/>
                <a:cs typeface="Times New Roman"/>
              </a:rPr>
              <a:t>Sarepta</a:t>
            </a:r>
            <a:r>
              <a:rPr lang="pt-BR" sz="2400" dirty="0" smtClean="0">
                <a:solidFill>
                  <a:schemeClr val="tx1"/>
                </a:solidFill>
                <a:latin typeface="Georgia"/>
                <a:ea typeface="Times New Roman"/>
                <a:cs typeface="Times New Roman"/>
              </a:rPr>
              <a:t>; </a:t>
            </a:r>
            <a:r>
              <a:rPr lang="pt-BR" sz="2400" dirty="0">
                <a:solidFill>
                  <a:schemeClr val="tx1"/>
                </a:solidFill>
                <a:latin typeface="Georgia"/>
                <a:ea typeface="Times New Roman"/>
                <a:cs typeface="Times New Roman"/>
              </a:rPr>
              <a:t>a história dramática da ressurreição do filho da </a:t>
            </a:r>
            <a:r>
              <a:rPr lang="pt-BR" sz="2400" dirty="0" err="1">
                <a:solidFill>
                  <a:schemeClr val="tx1"/>
                </a:solidFill>
                <a:latin typeface="Georgia"/>
                <a:ea typeface="Times New Roman"/>
                <a:cs typeface="Times New Roman"/>
              </a:rPr>
              <a:t>sunamita</a:t>
            </a:r>
            <a:r>
              <a:rPr lang="pt-BR" sz="2400" dirty="0">
                <a:solidFill>
                  <a:schemeClr val="tx1"/>
                </a:solidFill>
                <a:latin typeface="Georgia"/>
                <a:ea typeface="Times New Roman"/>
                <a:cs typeface="Times New Roman"/>
              </a:rPr>
              <a:t> pela oração do profeta Eliseu </a:t>
            </a:r>
            <a:r>
              <a:rPr lang="pt-BR" sz="1200" dirty="0" smtClean="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1 </a:t>
            </a:r>
            <a:r>
              <a:rPr lang="pt-BR" sz="1200" dirty="0" err="1">
                <a:solidFill>
                  <a:srgbClr val="0000CC"/>
                </a:solidFill>
                <a:latin typeface="Georgia"/>
                <a:ea typeface="Times New Roman"/>
                <a:cs typeface="Times New Roman"/>
              </a:rPr>
              <a:t>Rs</a:t>
            </a:r>
            <a:r>
              <a:rPr lang="pt-BR" sz="1200" dirty="0">
                <a:solidFill>
                  <a:srgbClr val="0000CC"/>
                </a:solidFill>
                <a:latin typeface="Georgia"/>
                <a:ea typeface="Times New Roman"/>
                <a:cs typeface="Times New Roman"/>
              </a:rPr>
              <a:t> </a:t>
            </a:r>
            <a:r>
              <a:rPr lang="pt-BR" sz="1200" dirty="0" smtClean="0">
                <a:solidFill>
                  <a:srgbClr val="0000CC"/>
                </a:solidFill>
                <a:latin typeface="Georgia"/>
                <a:ea typeface="Times New Roman"/>
                <a:cs typeface="Times New Roman"/>
              </a:rPr>
              <a:t>17.22; </a:t>
            </a:r>
            <a:r>
              <a:rPr lang="pt-BR" sz="1200" dirty="0">
                <a:solidFill>
                  <a:srgbClr val="0000CC"/>
                </a:solidFill>
                <a:latin typeface="Georgia"/>
                <a:ea typeface="Times New Roman"/>
                <a:cs typeface="Times New Roman"/>
              </a:rPr>
              <a:t>2 </a:t>
            </a:r>
            <a:r>
              <a:rPr lang="pt-BR" sz="1200" dirty="0" err="1">
                <a:solidFill>
                  <a:srgbClr val="0000CC"/>
                </a:solidFill>
                <a:latin typeface="Georgia"/>
                <a:ea typeface="Times New Roman"/>
                <a:cs typeface="Times New Roman"/>
              </a:rPr>
              <a:t>Rs</a:t>
            </a:r>
            <a:r>
              <a:rPr lang="pt-BR" sz="1200" dirty="0">
                <a:solidFill>
                  <a:srgbClr val="0000CC"/>
                </a:solidFill>
                <a:latin typeface="Georgia"/>
                <a:ea typeface="Times New Roman"/>
                <a:cs typeface="Times New Roman"/>
              </a:rPr>
              <a:t> 4.32-35</a:t>
            </a:r>
            <a:r>
              <a:rPr lang="pt-BR" sz="1200" dirty="0">
                <a:solidFill>
                  <a:schemeClr val="tx1"/>
                </a:solidFill>
                <a:latin typeface="Georgia"/>
                <a:ea typeface="Times New Roman"/>
                <a:cs typeface="Times New Roman"/>
              </a:rPr>
              <a:t>)</a:t>
            </a:r>
            <a:r>
              <a:rPr lang="pt-BR" sz="2400" dirty="0">
                <a:solidFill>
                  <a:schemeClr val="tx1"/>
                </a:solidFill>
                <a:latin typeface="Georgia"/>
                <a:ea typeface="Times New Roman"/>
                <a:cs typeface="Times New Roman"/>
              </a:rPr>
              <a:t>. </a:t>
            </a:r>
            <a:r>
              <a:rPr lang="pt-BR" sz="2400" dirty="0" smtClean="0">
                <a:solidFill>
                  <a:schemeClr val="tx1"/>
                </a:solidFill>
                <a:latin typeface="Georgia"/>
                <a:ea typeface="Times New Roman"/>
                <a:cs typeface="Times New Roman"/>
              </a:rPr>
              <a:t>Passando </a:t>
            </a:r>
            <a:r>
              <a:rPr lang="pt-BR" sz="2400" dirty="0">
                <a:solidFill>
                  <a:schemeClr val="tx1"/>
                </a:solidFill>
                <a:latin typeface="Georgia"/>
                <a:ea typeface="Times New Roman"/>
                <a:cs typeface="Times New Roman"/>
              </a:rPr>
              <a:t>para os tempos de Cristo e dos apóstolos, os exemplos são numerosos, começando com o próprio Jesus </a:t>
            </a:r>
            <a:r>
              <a:rPr lang="pt-BR" sz="2400" dirty="0" smtClean="0">
                <a:solidFill>
                  <a:schemeClr val="tx1"/>
                </a:solidFill>
                <a:latin typeface="Georgia"/>
                <a:ea typeface="Times New Roman"/>
                <a:cs typeface="Times New Roman"/>
              </a:rPr>
              <a:t>operando: </a:t>
            </a:r>
            <a:r>
              <a:rPr lang="pt-BR" sz="2400" dirty="0">
                <a:solidFill>
                  <a:schemeClr val="tx1"/>
                </a:solidFill>
                <a:latin typeface="Georgia"/>
                <a:ea typeface="Times New Roman"/>
                <a:cs typeface="Times New Roman"/>
              </a:rPr>
              <a:t>a filha de Jairo </a:t>
            </a:r>
            <a:r>
              <a:rPr lang="pt-BR" sz="1200" dirty="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Mt</a:t>
            </a:r>
            <a:r>
              <a:rPr lang="pt-BR" sz="1200" dirty="0">
                <a:solidFill>
                  <a:srgbClr val="0000CC"/>
                </a:solidFill>
                <a:latin typeface="Georgia"/>
                <a:ea typeface="Times New Roman"/>
                <a:cs typeface="Times New Roman"/>
              </a:rPr>
              <a:t> 9.24-25</a:t>
            </a:r>
            <a:r>
              <a:rPr lang="pt-BR" sz="1200" dirty="0">
                <a:solidFill>
                  <a:schemeClr val="tx1"/>
                </a:solidFill>
                <a:latin typeface="Georgia"/>
                <a:ea typeface="Times New Roman"/>
                <a:cs typeface="Times New Roman"/>
              </a:rPr>
              <a:t>)</a:t>
            </a:r>
            <a:r>
              <a:rPr lang="pt-BR" sz="2400" dirty="0">
                <a:solidFill>
                  <a:schemeClr val="tx1"/>
                </a:solidFill>
                <a:latin typeface="Georgia"/>
                <a:ea typeface="Times New Roman"/>
                <a:cs typeface="Times New Roman"/>
              </a:rPr>
              <a:t>, o filho da viúva de </a:t>
            </a:r>
            <a:r>
              <a:rPr lang="pt-BR" sz="2400" dirty="0" err="1">
                <a:solidFill>
                  <a:schemeClr val="tx1"/>
                </a:solidFill>
                <a:latin typeface="Georgia"/>
                <a:ea typeface="Times New Roman"/>
                <a:cs typeface="Times New Roman"/>
              </a:rPr>
              <a:t>Naim</a:t>
            </a:r>
            <a:r>
              <a:rPr lang="pt-BR" sz="2400" dirty="0">
                <a:solidFill>
                  <a:schemeClr val="tx1"/>
                </a:solidFill>
                <a:latin typeface="Georgia"/>
                <a:ea typeface="Times New Roman"/>
                <a:cs typeface="Times New Roman"/>
              </a:rPr>
              <a:t> </a:t>
            </a:r>
            <a:r>
              <a:rPr lang="pt-BR" sz="1200" dirty="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Lc</a:t>
            </a:r>
            <a:r>
              <a:rPr lang="pt-BR" sz="1200" dirty="0">
                <a:solidFill>
                  <a:srgbClr val="0000CC"/>
                </a:solidFill>
                <a:latin typeface="Georgia"/>
                <a:ea typeface="Times New Roman"/>
                <a:cs typeface="Times New Roman"/>
              </a:rPr>
              <a:t> 7.13-15</a:t>
            </a:r>
            <a:r>
              <a:rPr lang="pt-BR" sz="1200" dirty="0">
                <a:solidFill>
                  <a:schemeClr val="tx1"/>
                </a:solidFill>
                <a:latin typeface="Georgia"/>
                <a:ea typeface="Times New Roman"/>
                <a:cs typeface="Times New Roman"/>
              </a:rPr>
              <a:t>)</a:t>
            </a:r>
            <a:r>
              <a:rPr lang="pt-BR" sz="2400" dirty="0">
                <a:solidFill>
                  <a:schemeClr val="tx1"/>
                </a:solidFill>
                <a:latin typeface="Georgia"/>
                <a:ea typeface="Times New Roman"/>
                <a:cs typeface="Times New Roman"/>
              </a:rPr>
              <a:t>, Seu amigo Lázaro </a:t>
            </a:r>
            <a:r>
              <a:rPr lang="pt-BR" sz="1200" dirty="0">
                <a:solidFill>
                  <a:schemeClr val="tx1"/>
                </a:solidFill>
                <a:latin typeface="Georgia"/>
                <a:ea typeface="Times New Roman"/>
                <a:cs typeface="Times New Roman"/>
              </a:rPr>
              <a:t>(</a:t>
            </a:r>
            <a:r>
              <a:rPr lang="pt-BR" sz="1200" dirty="0" err="1">
                <a:solidFill>
                  <a:srgbClr val="0000CC"/>
                </a:solidFill>
                <a:latin typeface="Georgia"/>
                <a:ea typeface="Times New Roman"/>
                <a:cs typeface="Times New Roman"/>
              </a:rPr>
              <a:t>Jo</a:t>
            </a:r>
            <a:r>
              <a:rPr lang="pt-BR" sz="1200" dirty="0">
                <a:solidFill>
                  <a:srgbClr val="0000CC"/>
                </a:solidFill>
                <a:latin typeface="Georgia"/>
                <a:ea typeface="Times New Roman"/>
                <a:cs typeface="Times New Roman"/>
              </a:rPr>
              <a:t> 11.43-44</a:t>
            </a:r>
            <a:r>
              <a:rPr lang="pt-BR" sz="1200" dirty="0">
                <a:solidFill>
                  <a:schemeClr val="tx1"/>
                </a:solidFill>
                <a:latin typeface="Georgia"/>
                <a:ea typeface="Times New Roman"/>
                <a:cs typeface="Times New Roman"/>
              </a:rPr>
              <a:t>)</a:t>
            </a:r>
            <a:r>
              <a:rPr lang="pt-BR" sz="2400" dirty="0">
                <a:solidFill>
                  <a:schemeClr val="tx1"/>
                </a:solidFill>
                <a:latin typeface="Georgia"/>
                <a:ea typeface="Times New Roman"/>
                <a:cs typeface="Times New Roman"/>
              </a:rPr>
              <a:t>. Ele mesmo venceu a morte após três dias no </a:t>
            </a:r>
            <a:r>
              <a:rPr lang="pt-BR" sz="2400" dirty="0" smtClean="0">
                <a:solidFill>
                  <a:schemeClr val="tx1"/>
                </a:solidFill>
                <a:latin typeface="Georgia"/>
                <a:ea typeface="Times New Roman"/>
                <a:cs typeface="Times New Roman"/>
              </a:rPr>
              <a:t>sepulcro. </a:t>
            </a:r>
            <a:r>
              <a:rPr lang="pt-BR" sz="2400" dirty="0">
                <a:solidFill>
                  <a:schemeClr val="tx1"/>
                </a:solidFill>
                <a:latin typeface="Georgia"/>
                <a:ea typeface="Times New Roman"/>
                <a:cs typeface="Times New Roman"/>
              </a:rPr>
              <a:t>Mais tarde, Pedro orou ao Senhor e </a:t>
            </a:r>
            <a:r>
              <a:rPr lang="pt-BR" sz="2400" dirty="0" err="1">
                <a:solidFill>
                  <a:schemeClr val="tx1"/>
                </a:solidFill>
                <a:latin typeface="Georgia"/>
                <a:ea typeface="Times New Roman"/>
                <a:cs typeface="Times New Roman"/>
              </a:rPr>
              <a:t>Dorcas</a:t>
            </a:r>
            <a:r>
              <a:rPr lang="pt-BR" sz="2400" dirty="0">
                <a:solidFill>
                  <a:schemeClr val="tx1"/>
                </a:solidFill>
                <a:latin typeface="Georgia"/>
                <a:ea typeface="Times New Roman"/>
                <a:cs typeface="Times New Roman"/>
              </a:rPr>
              <a:t> reviveu </a:t>
            </a:r>
            <a:r>
              <a:rPr lang="pt-BR" sz="1200" dirty="0">
                <a:solidFill>
                  <a:schemeClr val="tx1"/>
                </a:solidFill>
                <a:latin typeface="Georgia"/>
                <a:ea typeface="Times New Roman"/>
                <a:cs typeface="Times New Roman"/>
              </a:rPr>
              <a:t>(</a:t>
            </a:r>
            <a:r>
              <a:rPr lang="pt-BR" sz="1200" dirty="0">
                <a:solidFill>
                  <a:srgbClr val="0000CC"/>
                </a:solidFill>
                <a:latin typeface="Georgia"/>
                <a:ea typeface="Times New Roman"/>
                <a:cs typeface="Times New Roman"/>
              </a:rPr>
              <a:t>At 9.37-40</a:t>
            </a:r>
            <a:r>
              <a:rPr lang="pt-BR" sz="1200" dirty="0" smtClean="0">
                <a:solidFill>
                  <a:schemeClr val="tx1"/>
                </a:solidFill>
                <a:latin typeface="Georgia"/>
                <a:ea typeface="Times New Roman"/>
                <a:cs typeface="Times New Roman"/>
              </a:rPr>
              <a:t>)</a:t>
            </a:r>
            <a:r>
              <a:rPr lang="pt-BR" sz="2400" dirty="0" smtClean="0">
                <a:solidFill>
                  <a:schemeClr val="tx1"/>
                </a:solidFill>
                <a:latin typeface="Georgia"/>
                <a:ea typeface="Times New Roman"/>
                <a:cs typeface="Times New Roman"/>
              </a:rPr>
              <a:t>.</a:t>
            </a:r>
            <a:endParaRPr lang="pt-BR" sz="2400" dirty="0">
              <a:solidFill>
                <a:schemeClr val="tx1"/>
              </a:solidFill>
              <a:latin typeface="Georgia"/>
              <a:ea typeface="Times New Roman"/>
              <a:cs typeface="Times New Roman"/>
            </a:endParaRPr>
          </a:p>
        </p:txBody>
      </p:sp>
    </p:spTree>
    <p:extLst>
      <p:ext uri="{BB962C8B-B14F-4D97-AF65-F5344CB8AC3E}">
        <p14:creationId xmlns:p14="http://schemas.microsoft.com/office/powerpoint/2010/main" val="129073829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404664"/>
            <a:ext cx="8352928" cy="612068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400" dirty="0">
                <a:solidFill>
                  <a:srgbClr val="0000CC"/>
                </a:solidFill>
                <a:latin typeface="Arial" charset="0"/>
                <a:ea typeface="Calibri"/>
                <a:cs typeface="Arial" charset="0"/>
              </a:rPr>
              <a:t>1 </a:t>
            </a:r>
            <a:r>
              <a:rPr lang="pt-BR" sz="2400" dirty="0" err="1">
                <a:solidFill>
                  <a:srgbClr val="0000CC"/>
                </a:solidFill>
                <a:latin typeface="Arial" charset="0"/>
                <a:ea typeface="Calibri"/>
                <a:cs typeface="Arial" charset="0"/>
              </a:rPr>
              <a:t>Rs</a:t>
            </a:r>
            <a:r>
              <a:rPr lang="pt-BR" sz="2400" dirty="0">
                <a:solidFill>
                  <a:srgbClr val="0000CC"/>
                </a:solidFill>
                <a:latin typeface="Arial" charset="0"/>
                <a:ea typeface="Calibri"/>
                <a:cs typeface="Arial" charset="0"/>
              </a:rPr>
              <a:t> </a:t>
            </a:r>
            <a:r>
              <a:rPr lang="pt-BR" sz="2400" dirty="0" smtClean="0">
                <a:solidFill>
                  <a:srgbClr val="0000CC"/>
                </a:solidFill>
                <a:latin typeface="Arial" charset="0"/>
                <a:ea typeface="Calibri"/>
                <a:cs typeface="Arial" charset="0"/>
              </a:rPr>
              <a:t>17</a:t>
            </a:r>
            <a:r>
              <a:rPr lang="pt-BR" sz="2400" dirty="0">
                <a:solidFill>
                  <a:srgbClr val="0000CC"/>
                </a:solidFill>
                <a:latin typeface="Arial" charset="0"/>
                <a:ea typeface="Calibri"/>
                <a:cs typeface="Arial" charset="0"/>
              </a:rPr>
              <a:t>. 22  E o SENHOR ouviu a voz de Elias; e a alma do menino tornou a entrar nele, e reviveu</a:t>
            </a:r>
            <a:r>
              <a:rPr lang="pt-BR" sz="24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700" dirty="0" smtClean="0">
                <a:solidFill>
                  <a:srgbClr val="9900CC"/>
                </a:solidFill>
                <a:latin typeface="Arial" charset="0"/>
                <a:ea typeface="Calibri"/>
                <a:cs typeface="Arial" charset="0"/>
              </a:rPr>
              <a:t>2 </a:t>
            </a:r>
            <a:r>
              <a:rPr lang="pt-BR" sz="2700" dirty="0" err="1">
                <a:solidFill>
                  <a:srgbClr val="9900CC"/>
                </a:solidFill>
                <a:latin typeface="Arial" charset="0"/>
                <a:ea typeface="Calibri"/>
                <a:cs typeface="Arial" charset="0"/>
              </a:rPr>
              <a:t>Rs</a:t>
            </a:r>
            <a:r>
              <a:rPr lang="pt-BR" sz="2700" dirty="0">
                <a:solidFill>
                  <a:srgbClr val="9900CC"/>
                </a:solidFill>
                <a:latin typeface="Arial" charset="0"/>
                <a:ea typeface="Calibri"/>
                <a:cs typeface="Arial" charset="0"/>
              </a:rPr>
              <a:t> </a:t>
            </a:r>
            <a:r>
              <a:rPr lang="pt-BR" sz="2700" dirty="0" smtClean="0">
                <a:solidFill>
                  <a:srgbClr val="9900CC"/>
                </a:solidFill>
                <a:latin typeface="Arial" charset="0"/>
                <a:ea typeface="Calibri"/>
                <a:cs typeface="Arial" charset="0"/>
              </a:rPr>
              <a:t>4</a:t>
            </a:r>
            <a:r>
              <a:rPr lang="pt-BR" sz="2700" dirty="0">
                <a:solidFill>
                  <a:srgbClr val="9900CC"/>
                </a:solidFill>
                <a:latin typeface="Arial" charset="0"/>
                <a:ea typeface="Calibri"/>
                <a:cs typeface="Arial" charset="0"/>
              </a:rPr>
              <a:t>. 32  E, chegando Eliseu àquela casa, eis que o menino jazia morto sobre a sua cama</a:t>
            </a:r>
            <a:r>
              <a:rPr lang="pt-BR" sz="2700" dirty="0" smtClean="0">
                <a:solidFill>
                  <a:srgbClr val="9900CC"/>
                </a:solidFill>
                <a:latin typeface="Arial" charset="0"/>
                <a:ea typeface="Calibri"/>
                <a:cs typeface="Arial" charset="0"/>
              </a:rPr>
              <a:t>.    33  </a:t>
            </a:r>
            <a:r>
              <a:rPr lang="pt-BR" sz="2700" dirty="0">
                <a:solidFill>
                  <a:srgbClr val="9900CC"/>
                </a:solidFill>
                <a:latin typeface="Arial" charset="0"/>
                <a:ea typeface="Calibri"/>
                <a:cs typeface="Arial" charset="0"/>
              </a:rPr>
              <a:t>Então, entrou ele, e fechou a porta sobre eles ambos, e orou ao </a:t>
            </a:r>
            <a:r>
              <a:rPr lang="pt-BR" sz="2700" dirty="0" smtClean="0">
                <a:solidFill>
                  <a:srgbClr val="9900CC"/>
                </a:solidFill>
                <a:latin typeface="Arial" charset="0"/>
                <a:ea typeface="Calibri"/>
                <a:cs typeface="Arial" charset="0"/>
              </a:rPr>
              <a:t>Senhor.    34 E </a:t>
            </a:r>
            <a:r>
              <a:rPr lang="pt-BR" sz="2700" dirty="0">
                <a:solidFill>
                  <a:srgbClr val="9900CC"/>
                </a:solidFill>
                <a:latin typeface="Arial" charset="0"/>
                <a:ea typeface="Calibri"/>
                <a:cs typeface="Arial" charset="0"/>
              </a:rPr>
              <a:t>subiu, e deitou-se sobre o menino, e, pondo a sua boca sobre a boca dele, e os seus olhos sobre os olhos dele, e as suas mãos sobre as mãos dele, se estendeu sobre ele; e a carne do menino aqueceu</a:t>
            </a:r>
            <a:r>
              <a:rPr lang="pt-BR" sz="2700" dirty="0" smtClean="0">
                <a:solidFill>
                  <a:srgbClr val="9900CC"/>
                </a:solidFill>
                <a:latin typeface="Arial" charset="0"/>
                <a:ea typeface="Calibri"/>
                <a:cs typeface="Arial" charset="0"/>
              </a:rPr>
              <a:t>.    35  </a:t>
            </a:r>
            <a:r>
              <a:rPr lang="pt-BR" sz="2700" dirty="0">
                <a:solidFill>
                  <a:srgbClr val="9900CC"/>
                </a:solidFill>
                <a:latin typeface="Arial" charset="0"/>
                <a:ea typeface="Calibri"/>
                <a:cs typeface="Arial" charset="0"/>
              </a:rPr>
              <a:t>Depois, voltou, e passeou naquela casa de uma parte para a outra, e tornou a subir, e se estendeu sobre ele; então, o menino espirrou sete vezes e o menino abriu os olhos.</a:t>
            </a:r>
            <a:endParaRPr lang="pt-BR" sz="2700" dirty="0" smtClean="0">
              <a:solidFill>
                <a:srgbClr val="9900CC"/>
              </a:solidFill>
              <a:latin typeface="Arial" charset="0"/>
              <a:ea typeface="Calibri"/>
              <a:cs typeface="Arial" charset="0"/>
            </a:endParaRPr>
          </a:p>
        </p:txBody>
      </p:sp>
    </p:spTree>
    <p:extLst>
      <p:ext uri="{BB962C8B-B14F-4D97-AF65-F5344CB8AC3E}">
        <p14:creationId xmlns:p14="http://schemas.microsoft.com/office/powerpoint/2010/main" val="39200980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332656"/>
            <a:ext cx="8352928" cy="6192688"/>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100" dirty="0" err="1" smtClean="0">
                <a:solidFill>
                  <a:srgbClr val="0000CC"/>
                </a:solidFill>
                <a:latin typeface="Arial" charset="0"/>
                <a:ea typeface="Calibri"/>
                <a:cs typeface="Arial" charset="0"/>
              </a:rPr>
              <a:t>Mt</a:t>
            </a:r>
            <a:r>
              <a:rPr lang="pt-BR" sz="2100" dirty="0" smtClean="0">
                <a:solidFill>
                  <a:srgbClr val="0000CC"/>
                </a:solidFill>
                <a:latin typeface="Arial" charset="0"/>
                <a:ea typeface="Calibri"/>
                <a:cs typeface="Arial" charset="0"/>
              </a:rPr>
              <a:t> 9. 24 disse-lhes</a:t>
            </a:r>
            <a:r>
              <a:rPr lang="pt-BR" sz="2100" dirty="0">
                <a:solidFill>
                  <a:srgbClr val="0000CC"/>
                </a:solidFill>
                <a:latin typeface="Arial" charset="0"/>
                <a:ea typeface="Calibri"/>
                <a:cs typeface="Arial" charset="0"/>
              </a:rPr>
              <a:t>: Retirai-vos, que a menina não está morta, mas dorme. E riram-se </a:t>
            </a:r>
            <a:r>
              <a:rPr lang="pt-BR" sz="2100" dirty="0" smtClean="0">
                <a:solidFill>
                  <a:srgbClr val="0000CC"/>
                </a:solidFill>
                <a:latin typeface="Arial" charset="0"/>
                <a:ea typeface="Calibri"/>
                <a:cs typeface="Arial" charset="0"/>
              </a:rPr>
              <a:t>dele.   25 E</a:t>
            </a:r>
            <a:r>
              <a:rPr lang="pt-BR" sz="2100" dirty="0">
                <a:solidFill>
                  <a:srgbClr val="0000CC"/>
                </a:solidFill>
                <a:latin typeface="Arial" charset="0"/>
                <a:ea typeface="Calibri"/>
                <a:cs typeface="Arial" charset="0"/>
              </a:rPr>
              <a:t>, logo que o povo foi posto fora, entrou Jesus e pegou-lhe na mão, e a menina levantou-se</a:t>
            </a:r>
            <a:r>
              <a:rPr lang="pt-BR" sz="2100" dirty="0" smtClean="0">
                <a:solidFill>
                  <a:srgbClr val="00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100" dirty="0" err="1" smtClean="0">
                <a:solidFill>
                  <a:srgbClr val="9900CC"/>
                </a:solidFill>
                <a:latin typeface="Arial" charset="0"/>
                <a:ea typeface="Calibri"/>
                <a:cs typeface="Arial" charset="0"/>
              </a:rPr>
              <a:t>Lc</a:t>
            </a:r>
            <a:r>
              <a:rPr lang="pt-BR" sz="2100" dirty="0" smtClean="0">
                <a:solidFill>
                  <a:srgbClr val="9900CC"/>
                </a:solidFill>
                <a:latin typeface="Arial" charset="0"/>
                <a:ea typeface="Calibri"/>
                <a:cs typeface="Arial" charset="0"/>
              </a:rPr>
              <a:t> 7</a:t>
            </a:r>
            <a:r>
              <a:rPr lang="pt-BR" sz="2100" dirty="0">
                <a:solidFill>
                  <a:srgbClr val="9900CC"/>
                </a:solidFill>
                <a:latin typeface="Arial" charset="0"/>
                <a:ea typeface="Calibri"/>
                <a:cs typeface="Arial" charset="0"/>
              </a:rPr>
              <a:t>. 13  E, vendo-a, o Senhor moveu-se de íntima compaixão por ela e disse-lhe: Não chores</a:t>
            </a:r>
            <a:r>
              <a:rPr lang="pt-BR" sz="2100" dirty="0" smtClean="0">
                <a:solidFill>
                  <a:srgbClr val="9900CC"/>
                </a:solidFill>
                <a:latin typeface="Arial" charset="0"/>
                <a:ea typeface="Calibri"/>
                <a:cs typeface="Arial" charset="0"/>
              </a:rPr>
              <a:t>.   14  </a:t>
            </a:r>
            <a:r>
              <a:rPr lang="pt-BR" sz="2100" dirty="0">
                <a:solidFill>
                  <a:srgbClr val="9900CC"/>
                </a:solidFill>
                <a:latin typeface="Arial" charset="0"/>
                <a:ea typeface="Calibri"/>
                <a:cs typeface="Arial" charset="0"/>
              </a:rPr>
              <a:t>E, chegando-se, tocou o esquife (e os que o levavam pararam) e disse: Jovem, eu te digo: Levanta-te</a:t>
            </a:r>
            <a:r>
              <a:rPr lang="pt-BR" sz="2100" dirty="0" smtClean="0">
                <a:solidFill>
                  <a:srgbClr val="9900CC"/>
                </a:solidFill>
                <a:latin typeface="Arial" charset="0"/>
                <a:ea typeface="Calibri"/>
                <a:cs typeface="Arial" charset="0"/>
              </a:rPr>
              <a:t>.   15  </a:t>
            </a:r>
            <a:r>
              <a:rPr lang="pt-BR" sz="2100" dirty="0">
                <a:solidFill>
                  <a:srgbClr val="9900CC"/>
                </a:solidFill>
                <a:latin typeface="Arial" charset="0"/>
                <a:ea typeface="Calibri"/>
                <a:cs typeface="Arial" charset="0"/>
              </a:rPr>
              <a:t>E o defunto assentou-se e começou a falar. E entregou-o à sua mãe</a:t>
            </a:r>
            <a:r>
              <a:rPr lang="pt-BR" sz="2100" dirty="0" smtClean="0">
                <a:solidFill>
                  <a:srgbClr val="9900CC"/>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100" dirty="0" err="1" smtClean="0">
                <a:solidFill>
                  <a:srgbClr val="0000CC"/>
                </a:solidFill>
                <a:latin typeface="Arial" charset="0"/>
                <a:ea typeface="Calibri"/>
                <a:cs typeface="Arial" charset="0"/>
              </a:rPr>
              <a:t>Jo</a:t>
            </a:r>
            <a:r>
              <a:rPr lang="pt-BR" sz="2100" dirty="0" smtClean="0">
                <a:solidFill>
                  <a:srgbClr val="0000CC"/>
                </a:solidFill>
                <a:latin typeface="Arial" charset="0"/>
                <a:ea typeface="Calibri"/>
                <a:cs typeface="Arial" charset="0"/>
              </a:rPr>
              <a:t> 11</a:t>
            </a:r>
            <a:r>
              <a:rPr lang="pt-BR" sz="2100" dirty="0">
                <a:solidFill>
                  <a:srgbClr val="0000CC"/>
                </a:solidFill>
                <a:latin typeface="Arial" charset="0"/>
                <a:ea typeface="Calibri"/>
                <a:cs typeface="Arial" charset="0"/>
              </a:rPr>
              <a:t>. 43  E, tendo dito isso, clamou com grande voz: Lázaro, vem para fora</a:t>
            </a:r>
            <a:r>
              <a:rPr lang="pt-BR" sz="2100" dirty="0" smtClean="0">
                <a:solidFill>
                  <a:srgbClr val="0000CC"/>
                </a:solidFill>
                <a:latin typeface="Arial" charset="0"/>
                <a:ea typeface="Calibri"/>
                <a:cs typeface="Arial" charset="0"/>
              </a:rPr>
              <a:t>.   44  </a:t>
            </a:r>
            <a:r>
              <a:rPr lang="pt-BR" sz="2100" dirty="0">
                <a:solidFill>
                  <a:srgbClr val="0000CC"/>
                </a:solidFill>
                <a:latin typeface="Arial" charset="0"/>
                <a:ea typeface="Calibri"/>
                <a:cs typeface="Arial" charset="0"/>
              </a:rPr>
              <a:t>E o defunto saiu, tendo as mãos e os pés ligados com faixas, e o seu rosto, envolto num lenço. Disse-lhes Jesus: Desligai-o e deixai-o ir.</a:t>
            </a:r>
            <a:endParaRPr lang="pt-BR" sz="2100" dirty="0" smtClean="0">
              <a:solidFill>
                <a:srgbClr val="00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100" dirty="0" smtClean="0">
                <a:solidFill>
                  <a:srgbClr val="9900CC"/>
                </a:solidFill>
                <a:latin typeface="Arial" charset="0"/>
                <a:ea typeface="Calibri"/>
                <a:cs typeface="Arial" charset="0"/>
              </a:rPr>
              <a:t>At </a:t>
            </a:r>
            <a:r>
              <a:rPr lang="pt-BR" sz="2100" dirty="0">
                <a:solidFill>
                  <a:srgbClr val="9900CC"/>
                </a:solidFill>
                <a:latin typeface="Arial" charset="0"/>
                <a:ea typeface="Calibri"/>
                <a:cs typeface="Arial" charset="0"/>
              </a:rPr>
              <a:t>9. 37  E aconteceu, naqueles dias, que, enfermando ela, morreu; </a:t>
            </a:r>
            <a:r>
              <a:rPr lang="pt-BR" sz="2100" dirty="0" smtClean="0">
                <a:solidFill>
                  <a:srgbClr val="9900CC"/>
                </a:solidFill>
                <a:latin typeface="Arial" charset="0"/>
                <a:ea typeface="Calibri"/>
                <a:cs typeface="Arial" charset="0"/>
              </a:rPr>
              <a:t>. . .   40  </a:t>
            </a:r>
            <a:r>
              <a:rPr lang="pt-BR" sz="2100" dirty="0">
                <a:solidFill>
                  <a:srgbClr val="9900CC"/>
                </a:solidFill>
                <a:latin typeface="Arial" charset="0"/>
                <a:ea typeface="Calibri"/>
                <a:cs typeface="Arial" charset="0"/>
              </a:rPr>
              <a:t>Mas Pedro</a:t>
            </a:r>
            <a:r>
              <a:rPr lang="pt-BR" sz="2100" dirty="0" smtClean="0">
                <a:solidFill>
                  <a:srgbClr val="9900CC"/>
                </a:solidFill>
                <a:latin typeface="Arial" charset="0"/>
                <a:ea typeface="Calibri"/>
                <a:cs typeface="Arial" charset="0"/>
              </a:rPr>
              <a:t>, . . . pôs-se </a:t>
            </a:r>
            <a:r>
              <a:rPr lang="pt-BR" sz="2100" dirty="0">
                <a:solidFill>
                  <a:srgbClr val="9900CC"/>
                </a:solidFill>
                <a:latin typeface="Arial" charset="0"/>
                <a:ea typeface="Calibri"/>
                <a:cs typeface="Arial" charset="0"/>
              </a:rPr>
              <a:t>de joelhos e orou; e, voltando-se para o corpo, disse: </a:t>
            </a:r>
            <a:r>
              <a:rPr lang="pt-BR" sz="2100" dirty="0" err="1">
                <a:solidFill>
                  <a:srgbClr val="9900CC"/>
                </a:solidFill>
                <a:latin typeface="Arial" charset="0"/>
                <a:ea typeface="Calibri"/>
                <a:cs typeface="Arial" charset="0"/>
              </a:rPr>
              <a:t>Tabita</a:t>
            </a:r>
            <a:r>
              <a:rPr lang="pt-BR" sz="2100" dirty="0">
                <a:solidFill>
                  <a:srgbClr val="9900CC"/>
                </a:solidFill>
                <a:latin typeface="Arial" charset="0"/>
                <a:ea typeface="Calibri"/>
                <a:cs typeface="Arial" charset="0"/>
              </a:rPr>
              <a:t>, levanta-te. E ela abriu os olhos e, vendo a Pedro, assentou-se</a:t>
            </a:r>
            <a:r>
              <a:rPr lang="pt-BR" sz="2300" dirty="0">
                <a:solidFill>
                  <a:srgbClr val="9900CC"/>
                </a:solidFill>
                <a:latin typeface="Arial" charset="0"/>
                <a:ea typeface="Calibri"/>
                <a:cs typeface="Arial" charset="0"/>
              </a:rPr>
              <a:t>.</a:t>
            </a:r>
          </a:p>
        </p:txBody>
      </p:sp>
    </p:spTree>
    <p:extLst>
      <p:ext uri="{BB962C8B-B14F-4D97-AF65-F5344CB8AC3E}">
        <p14:creationId xmlns:p14="http://schemas.microsoft.com/office/powerpoint/2010/main" val="26884241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 – O QUE É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 – CARÁTER GERAL DA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3200" dirty="0">
                <a:solidFill>
                  <a:srgbClr val="FF0000"/>
                </a:solidFill>
                <a:latin typeface="Arial" charset="0"/>
                <a:ea typeface="Calibri"/>
                <a:cs typeface="Arial" charset="0"/>
              </a:rPr>
              <a:t>III – EXPLICANDO A RESSURREIÇÃO DOS </a:t>
            </a:r>
            <a:r>
              <a:rPr lang="pt-BR" sz="3200" dirty="0" smtClean="0">
                <a:solidFill>
                  <a:srgbClr val="FF0000"/>
                </a:solidFill>
                <a:latin typeface="Arial" charset="0"/>
                <a:ea typeface="Calibri"/>
                <a:cs typeface="Arial" charset="0"/>
              </a:rPr>
              <a:t>		JUSTOS </a:t>
            </a:r>
            <a:r>
              <a:rPr lang="pt-BR" sz="3200" dirty="0">
                <a:solidFill>
                  <a:srgbClr val="FF0000"/>
                </a:solidFill>
                <a:latin typeface="Arial" charset="0"/>
                <a:ea typeface="Calibri"/>
                <a:cs typeface="Arial" charset="0"/>
              </a:rPr>
              <a:t>E </a:t>
            </a:r>
            <a:r>
              <a:rPr lang="pt-BR" sz="3200" dirty="0" smtClean="0">
                <a:solidFill>
                  <a:srgbClr val="FF0000"/>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068540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ço Reservado para Conteúdo 1"/>
          <p:cNvSpPr>
            <a:spLocks noGrp="1"/>
          </p:cNvSpPr>
          <p:nvPr>
            <p:ph idx="1"/>
          </p:nvPr>
        </p:nvSpPr>
        <p:spPr>
          <a:xfrm>
            <a:off x="0" y="3356992"/>
            <a:ext cx="8856663" cy="1728738"/>
          </a:xfrm>
        </p:spPr>
        <p:txBody>
          <a:bodyPr/>
          <a:lstStyle/>
          <a:p>
            <a:pPr algn="ctr"/>
            <a:r>
              <a:rPr lang="pt-BR" sz="4000" b="1" dirty="0" smtClean="0">
                <a:solidFill>
                  <a:srgbClr val="993300"/>
                </a:solidFill>
              </a:rPr>
              <a:t>  LIÇÃO </a:t>
            </a:r>
            <a:r>
              <a:rPr lang="pt-BR" sz="4000" b="1" dirty="0">
                <a:solidFill>
                  <a:srgbClr val="993300"/>
                </a:solidFill>
              </a:rPr>
              <a:t>04: A RESSURREIÇÃO </a:t>
            </a:r>
            <a:r>
              <a:rPr lang="pt-BR" sz="4000" b="1" dirty="0" smtClean="0">
                <a:solidFill>
                  <a:srgbClr val="993300"/>
                </a:solidFill>
              </a:rPr>
              <a:t>			  DOS </a:t>
            </a:r>
            <a:r>
              <a:rPr lang="pt-BR" sz="4000" b="1" dirty="0">
                <a:solidFill>
                  <a:srgbClr val="993300"/>
                </a:solidFill>
              </a:rPr>
              <a:t>MORTOS</a:t>
            </a:r>
            <a:endParaRPr lang="pt-BR" sz="4000" b="1" dirty="0" smtClean="0">
              <a:solidFill>
                <a:srgbClr val="993300"/>
              </a:solidFill>
            </a:endParaRPr>
          </a:p>
        </p:txBody>
      </p:sp>
      <p:sp>
        <p:nvSpPr>
          <p:cNvPr id="11267" name="Título 2"/>
          <p:cNvSpPr>
            <a:spLocks noGrp="1"/>
          </p:cNvSpPr>
          <p:nvPr>
            <p:ph type="title"/>
          </p:nvPr>
        </p:nvSpPr>
        <p:spPr/>
        <p:txBody>
          <a:bodyPr/>
          <a:lstStyle/>
          <a:p>
            <a:pPr lvl="0" defTabSz="449263" eaLnBrk="1" hangingPunct="1">
              <a:lnSpc>
                <a:spcPct val="93000"/>
              </a:lnSpc>
            </a:pPr>
            <a:r>
              <a:rPr lang="en-GB" sz="4000" dirty="0">
                <a:solidFill>
                  <a:srgbClr val="CC3399"/>
                </a:solidFill>
                <a:latin typeface="Arial" charset="0"/>
                <a:cs typeface="Arial" charset="0"/>
              </a:rPr>
              <a:t>ESCATOLOGIA</a:t>
            </a:r>
            <a:br>
              <a:rPr lang="en-GB" sz="4000" dirty="0">
                <a:solidFill>
                  <a:srgbClr val="CC3399"/>
                </a:solidFill>
                <a:latin typeface="Arial" charset="0"/>
                <a:cs typeface="Arial" charset="0"/>
              </a:rPr>
            </a:br>
            <a:r>
              <a:rPr lang="en-GB" sz="3600" dirty="0">
                <a:solidFill>
                  <a:srgbClr val="006600"/>
                </a:solidFill>
                <a:latin typeface="Arial" charset="0"/>
                <a:cs typeface="Arial" charset="0"/>
              </a:rPr>
              <a:t>2° TRIMESTRE DE 2018</a:t>
            </a:r>
            <a:endParaRPr lang="en-GB" sz="4400" dirty="0">
              <a:solidFill>
                <a:srgbClr val="006600"/>
              </a:solidFill>
              <a:latin typeface="Arial" charset="0"/>
              <a:cs typeface="Arial" charset="0"/>
            </a:endParaRPr>
          </a:p>
        </p:txBody>
      </p:sp>
    </p:spTree>
    <p:extLst>
      <p:ext uri="{BB962C8B-B14F-4D97-AF65-F5344CB8AC3E}">
        <p14:creationId xmlns:p14="http://schemas.microsoft.com/office/powerpoint/2010/main" val="42549450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EXPLICANDO A RESSURREIÇÃO DOS JUSTOS E ÍMPIOS</a:t>
            </a:r>
          </a:p>
        </p:txBody>
      </p:sp>
      <p:sp>
        <p:nvSpPr>
          <p:cNvPr id="2" name="CaixaDeTexto 1"/>
          <p:cNvSpPr txBox="1"/>
          <p:nvPr/>
        </p:nvSpPr>
        <p:spPr>
          <a:xfrm>
            <a:off x="323528" y="1700808"/>
            <a:ext cx="8136904" cy="3539430"/>
          </a:xfrm>
          <a:prstGeom prst="rect">
            <a:avLst/>
          </a:prstGeom>
          <a:noFill/>
          <a:ln w="28575">
            <a:solidFill>
              <a:srgbClr val="C00000"/>
            </a:solidFill>
          </a:ln>
        </p:spPr>
        <p:txBody>
          <a:bodyPr wrap="square" rtlCol="0">
            <a:spAutoFit/>
          </a:bodyPr>
          <a:lstStyle/>
          <a:p>
            <a:pPr algn="just">
              <a:lnSpc>
                <a:spcPct val="100000"/>
              </a:lnSpc>
            </a:pPr>
            <a:r>
              <a:rPr lang="pt-BR" sz="2200" b="1"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Em mais de uma passagem das Escrituras, encontramos que haverá ressurreição tanto de justos como 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injustos.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Consideremos o que a Palavra de Deus tem a dizer sobre como se dará a ressurreição de ambos</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p>
          <a:p>
            <a:pPr algn="just">
              <a:lnSpc>
                <a:spcPct val="100000"/>
              </a:lnSpc>
            </a:pP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a:p>
            <a:pPr algn="just">
              <a:lnSpc>
                <a:spcPct val="100000"/>
              </a:lnSpc>
            </a:pPr>
            <a:endPar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endParaRP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2800" dirty="0" err="1">
                <a:solidFill>
                  <a:srgbClr val="0000CC"/>
                </a:solidFill>
                <a:latin typeface="Arial" pitchFamily="34" charset="0"/>
                <a:ea typeface="Times New Roman"/>
                <a:cs typeface="Arial" pitchFamily="34" charset="0"/>
              </a:rPr>
              <a:t>Dn</a:t>
            </a:r>
            <a:r>
              <a:rPr lang="pt-BR" sz="2800" dirty="0">
                <a:solidFill>
                  <a:srgbClr val="0000CC"/>
                </a:solidFill>
                <a:latin typeface="Arial" pitchFamily="34" charset="0"/>
                <a:ea typeface="Times New Roman"/>
                <a:cs typeface="Arial" pitchFamily="34" charset="0"/>
              </a:rPr>
              <a:t> 12.2; </a:t>
            </a:r>
            <a:r>
              <a:rPr lang="pt-BR" sz="2800" dirty="0" err="1">
                <a:solidFill>
                  <a:srgbClr val="0000CC"/>
                </a:solidFill>
                <a:latin typeface="Arial" pitchFamily="34" charset="0"/>
                <a:ea typeface="Times New Roman"/>
                <a:cs typeface="Arial" pitchFamily="34" charset="0"/>
              </a:rPr>
              <a:t>Jo</a:t>
            </a:r>
            <a:r>
              <a:rPr lang="pt-BR" sz="2800" dirty="0">
                <a:solidFill>
                  <a:srgbClr val="0000CC"/>
                </a:solidFill>
                <a:latin typeface="Arial" pitchFamily="34" charset="0"/>
                <a:ea typeface="Times New Roman"/>
                <a:cs typeface="Arial" pitchFamily="34" charset="0"/>
              </a:rPr>
              <a:t> 5.28-29</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p>
        </p:txBody>
      </p:sp>
    </p:spTree>
    <p:extLst>
      <p:ext uri="{BB962C8B-B14F-4D97-AF65-F5344CB8AC3E}">
        <p14:creationId xmlns:p14="http://schemas.microsoft.com/office/powerpoint/2010/main" val="26882937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892552"/>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EXPLICANDO A RESSURREIÇÃO DOS JUSTOS E ÍMPIOS</a:t>
            </a:r>
          </a:p>
        </p:txBody>
      </p:sp>
      <p:sp>
        <p:nvSpPr>
          <p:cNvPr id="2" name="CaixaDeTexto 1"/>
          <p:cNvSpPr txBox="1"/>
          <p:nvPr/>
        </p:nvSpPr>
        <p:spPr>
          <a:xfrm>
            <a:off x="251520" y="1628800"/>
            <a:ext cx="8136904" cy="3970318"/>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1. JUSTOS</a:t>
            </a:r>
          </a:p>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Tanto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os que morreram em Cristo como os que estiverem vivos por ocasião da Sua vinda participarão do poder glorioso que vencerá a morte e a corrupção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desta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velha natureza física e terrena. Os que estiverem mortos já serão despertados com corpos glorificados, ao passo que os vivos terão seus corpos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transformados.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1200" dirty="0">
                <a:solidFill>
                  <a:srgbClr val="0000CC"/>
                </a:solidFill>
                <a:latin typeface="Arial" pitchFamily="34" charset="0"/>
                <a:ea typeface="Times New Roman"/>
                <a:cs typeface="Arial" pitchFamily="34" charset="0"/>
              </a:rPr>
              <a:t>1 </a:t>
            </a:r>
            <a:r>
              <a:rPr lang="pt-BR" sz="1200" dirty="0" err="1">
                <a:solidFill>
                  <a:srgbClr val="0000CC"/>
                </a:solidFill>
                <a:latin typeface="Arial" pitchFamily="34" charset="0"/>
                <a:ea typeface="Times New Roman"/>
                <a:cs typeface="Arial" pitchFamily="34" charset="0"/>
              </a:rPr>
              <a:t>Co</a:t>
            </a:r>
            <a:r>
              <a:rPr lang="pt-BR" sz="1200" dirty="0">
                <a:solidFill>
                  <a:srgbClr val="0000CC"/>
                </a:solidFill>
                <a:latin typeface="Arial" pitchFamily="34" charset="0"/>
                <a:ea typeface="Times New Roman"/>
                <a:cs typeface="Arial" pitchFamily="34" charset="0"/>
              </a:rPr>
              <a:t> 15.35-40, 42-44, 45-50, 52; 1 </a:t>
            </a:r>
            <a:r>
              <a:rPr lang="pt-BR" sz="1200" dirty="0" err="1">
                <a:solidFill>
                  <a:srgbClr val="0000CC"/>
                </a:solidFill>
                <a:latin typeface="Arial" pitchFamily="34" charset="0"/>
                <a:ea typeface="Times New Roman"/>
                <a:cs typeface="Arial" pitchFamily="34" charset="0"/>
              </a:rPr>
              <a:t>Ts</a:t>
            </a:r>
            <a:r>
              <a:rPr lang="pt-BR" sz="1200" dirty="0">
                <a:solidFill>
                  <a:srgbClr val="0000CC"/>
                </a:solidFill>
                <a:latin typeface="Arial" pitchFamily="34" charset="0"/>
                <a:ea typeface="Times New Roman"/>
                <a:cs typeface="Arial" pitchFamily="34" charset="0"/>
              </a:rPr>
              <a:t> </a:t>
            </a:r>
            <a:r>
              <a:rPr lang="pt-BR" sz="1200" dirty="0" smtClean="0">
                <a:solidFill>
                  <a:srgbClr val="0000CC"/>
                </a:solidFill>
                <a:latin typeface="Arial" pitchFamily="34" charset="0"/>
                <a:ea typeface="Times New Roman"/>
                <a:cs typeface="Arial" pitchFamily="34" charset="0"/>
              </a:rPr>
              <a:t>4.13-17; </a:t>
            </a:r>
            <a:r>
              <a:rPr lang="pt-BR" sz="1200" dirty="0" err="1">
                <a:solidFill>
                  <a:srgbClr val="0000CC"/>
                </a:solidFill>
                <a:latin typeface="Arial" pitchFamily="34" charset="0"/>
                <a:ea typeface="Times New Roman"/>
                <a:cs typeface="Arial" pitchFamily="34" charset="0"/>
              </a:rPr>
              <a:t>Fp</a:t>
            </a:r>
            <a:r>
              <a:rPr lang="pt-BR" sz="1200" dirty="0">
                <a:solidFill>
                  <a:srgbClr val="0000CC"/>
                </a:solidFill>
                <a:latin typeface="Arial" pitchFamily="34" charset="0"/>
                <a:ea typeface="Times New Roman"/>
                <a:cs typeface="Arial" pitchFamily="34" charset="0"/>
              </a:rPr>
              <a:t> 3.21</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t>
            </a:r>
          </a:p>
        </p:txBody>
      </p:sp>
    </p:spTree>
    <p:extLst>
      <p:ext uri="{BB962C8B-B14F-4D97-AF65-F5344CB8AC3E}">
        <p14:creationId xmlns:p14="http://schemas.microsoft.com/office/powerpoint/2010/main" val="2806393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20688"/>
            <a:ext cx="8352928" cy="5976664"/>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l-PL" sz="1700" dirty="0">
                <a:solidFill>
                  <a:srgbClr val="000099"/>
                </a:solidFill>
                <a:latin typeface="Arial" charset="0"/>
                <a:ea typeface="Calibri"/>
                <a:cs typeface="Arial" charset="0"/>
              </a:rPr>
              <a:t>1 Co 15</a:t>
            </a:r>
            <a:r>
              <a:rPr lang="pl-PL" sz="1700" dirty="0" smtClean="0">
                <a:solidFill>
                  <a:srgbClr val="000099"/>
                </a:solidFill>
                <a:latin typeface="Arial" charset="0"/>
                <a:ea typeface="Calibri"/>
                <a:cs typeface="Arial" charset="0"/>
              </a:rPr>
              <a:t>.</a:t>
            </a:r>
            <a:r>
              <a:rPr lang="pt-BR" sz="1700" dirty="0">
                <a:solidFill>
                  <a:srgbClr val="000099"/>
                </a:solidFill>
                <a:latin typeface="Arial" charset="0"/>
                <a:ea typeface="Calibri"/>
                <a:cs typeface="Arial" charset="0"/>
              </a:rPr>
              <a:t> 35 </a:t>
            </a:r>
            <a:r>
              <a:rPr lang="pt-BR" sz="1700" dirty="0" smtClean="0">
                <a:solidFill>
                  <a:srgbClr val="000099"/>
                </a:solidFill>
                <a:latin typeface="Arial" charset="0"/>
                <a:ea typeface="Calibri"/>
                <a:cs typeface="Arial" charset="0"/>
              </a:rPr>
              <a:t>Mas </a:t>
            </a:r>
            <a:r>
              <a:rPr lang="pt-BR" sz="1700" dirty="0">
                <a:solidFill>
                  <a:srgbClr val="000099"/>
                </a:solidFill>
                <a:latin typeface="Arial" charset="0"/>
                <a:ea typeface="Calibri"/>
                <a:cs typeface="Arial" charset="0"/>
              </a:rPr>
              <a:t>alguém dirá: Como ressuscitarão os mortos? E com que corpo virão</a:t>
            </a:r>
            <a:r>
              <a:rPr lang="pt-BR" sz="1700" dirty="0" smtClean="0">
                <a:solidFill>
                  <a:srgbClr val="000099"/>
                </a:solidFill>
                <a:latin typeface="Arial" charset="0"/>
                <a:ea typeface="Calibri"/>
                <a:cs typeface="Arial" charset="0"/>
              </a:rPr>
              <a:t>?   36  </a:t>
            </a:r>
            <a:r>
              <a:rPr lang="pt-BR" sz="1700" dirty="0">
                <a:solidFill>
                  <a:srgbClr val="000099"/>
                </a:solidFill>
                <a:latin typeface="Arial" charset="0"/>
                <a:ea typeface="Calibri"/>
                <a:cs typeface="Arial" charset="0"/>
              </a:rPr>
              <a:t>Insensato! O que tu semeias não é vivificado, se primeiro não morrer</a:t>
            </a:r>
            <a:r>
              <a:rPr lang="pt-BR" sz="1700" dirty="0" smtClean="0">
                <a:solidFill>
                  <a:srgbClr val="000099"/>
                </a:solidFill>
                <a:latin typeface="Arial" charset="0"/>
                <a:ea typeface="Calibri"/>
                <a:cs typeface="Arial" charset="0"/>
              </a:rPr>
              <a:t>.   37  </a:t>
            </a:r>
            <a:r>
              <a:rPr lang="pt-BR" sz="1700" dirty="0">
                <a:solidFill>
                  <a:srgbClr val="000099"/>
                </a:solidFill>
                <a:latin typeface="Arial" charset="0"/>
                <a:ea typeface="Calibri"/>
                <a:cs typeface="Arial" charset="0"/>
              </a:rPr>
              <a:t>E, quando semeias, não semeias o corpo que há de nascer, mas o simples grão, como de trigo ou doutra qualquer semente</a:t>
            </a:r>
            <a:r>
              <a:rPr lang="pt-BR" sz="1700" dirty="0" smtClean="0">
                <a:solidFill>
                  <a:srgbClr val="000099"/>
                </a:solidFill>
                <a:latin typeface="Arial" charset="0"/>
                <a:ea typeface="Calibri"/>
                <a:cs typeface="Arial" charset="0"/>
              </a:rPr>
              <a:t>.   38  </a:t>
            </a:r>
            <a:r>
              <a:rPr lang="pt-BR" sz="1700" dirty="0">
                <a:solidFill>
                  <a:srgbClr val="000099"/>
                </a:solidFill>
                <a:latin typeface="Arial" charset="0"/>
                <a:ea typeface="Calibri"/>
                <a:cs typeface="Arial" charset="0"/>
              </a:rPr>
              <a:t>Mas Deus dá-lhe o corpo como quer e a cada semente, o seu próprio corpo</a:t>
            </a:r>
            <a:r>
              <a:rPr lang="pt-BR" sz="1700" dirty="0" smtClean="0">
                <a:solidFill>
                  <a:srgbClr val="000099"/>
                </a:solidFill>
                <a:latin typeface="Arial" charset="0"/>
                <a:ea typeface="Calibri"/>
                <a:cs typeface="Arial" charset="0"/>
              </a:rPr>
              <a:t>. 40  </a:t>
            </a:r>
            <a:r>
              <a:rPr lang="pt-BR" sz="1700" dirty="0">
                <a:solidFill>
                  <a:srgbClr val="000099"/>
                </a:solidFill>
                <a:latin typeface="Arial" charset="0"/>
                <a:ea typeface="Calibri"/>
                <a:cs typeface="Arial" charset="0"/>
              </a:rPr>
              <a:t>E há corpos celestes e corpos terrestres, </a:t>
            </a:r>
            <a:r>
              <a:rPr lang="pt-BR" sz="1700" dirty="0" smtClean="0">
                <a:solidFill>
                  <a:srgbClr val="000099"/>
                </a:solidFill>
                <a:latin typeface="Arial" charset="0"/>
                <a:ea typeface="Calibri"/>
                <a:cs typeface="Arial" charset="0"/>
              </a:rPr>
              <a:t>. . . 42  </a:t>
            </a:r>
            <a:r>
              <a:rPr lang="pt-BR" sz="1700" dirty="0">
                <a:solidFill>
                  <a:srgbClr val="000099"/>
                </a:solidFill>
                <a:latin typeface="Arial" charset="0"/>
                <a:ea typeface="Calibri"/>
                <a:cs typeface="Arial" charset="0"/>
              </a:rPr>
              <a:t>Assim também a ressurreição dos mortos. Semeia-se o corpo em corrupção, ressuscitará em </a:t>
            </a:r>
            <a:r>
              <a:rPr lang="pt-BR" sz="1700" dirty="0" err="1">
                <a:solidFill>
                  <a:srgbClr val="000099"/>
                </a:solidFill>
                <a:latin typeface="Arial" charset="0"/>
                <a:ea typeface="Calibri"/>
                <a:cs typeface="Arial" charset="0"/>
              </a:rPr>
              <a:t>incorrupção</a:t>
            </a:r>
            <a:r>
              <a:rPr lang="pt-BR" sz="1700" dirty="0" smtClean="0">
                <a:solidFill>
                  <a:srgbClr val="000099"/>
                </a:solidFill>
                <a:latin typeface="Arial" charset="0"/>
                <a:ea typeface="Calibri"/>
                <a:cs typeface="Arial" charset="0"/>
              </a:rPr>
              <a:t>.   43  </a:t>
            </a:r>
            <a:r>
              <a:rPr lang="pt-BR" sz="1700" dirty="0">
                <a:solidFill>
                  <a:srgbClr val="000099"/>
                </a:solidFill>
                <a:latin typeface="Arial" charset="0"/>
                <a:ea typeface="Calibri"/>
                <a:cs typeface="Arial" charset="0"/>
              </a:rPr>
              <a:t>Semeia-se em ignomínia, ressuscitará em glória. Semeia-se em fraqueza, ressuscitará com vigor</a:t>
            </a:r>
            <a:r>
              <a:rPr lang="pt-BR" sz="1700" dirty="0" smtClean="0">
                <a:solidFill>
                  <a:srgbClr val="000099"/>
                </a:solidFill>
                <a:latin typeface="Arial" charset="0"/>
                <a:ea typeface="Calibri"/>
                <a:cs typeface="Arial" charset="0"/>
              </a:rPr>
              <a:t>.   44  </a:t>
            </a:r>
            <a:r>
              <a:rPr lang="pt-BR" sz="1700" dirty="0">
                <a:solidFill>
                  <a:srgbClr val="000099"/>
                </a:solidFill>
                <a:latin typeface="Arial" charset="0"/>
                <a:ea typeface="Calibri"/>
                <a:cs typeface="Arial" charset="0"/>
              </a:rPr>
              <a:t>Semeia-se corpo animal, ressuscitará corpo espiritual. Se há corpo animal, há também corpo espiritual</a:t>
            </a:r>
            <a:r>
              <a:rPr lang="pt-BR" sz="1700" dirty="0" smtClean="0">
                <a:solidFill>
                  <a:srgbClr val="000099"/>
                </a:solidFill>
                <a:latin typeface="Arial" charset="0"/>
                <a:ea typeface="Calibri"/>
                <a:cs typeface="Arial" charset="0"/>
              </a:rPr>
              <a:t>.   45  </a:t>
            </a:r>
            <a:r>
              <a:rPr lang="pt-BR" sz="1700" dirty="0">
                <a:solidFill>
                  <a:srgbClr val="000099"/>
                </a:solidFill>
                <a:latin typeface="Arial" charset="0"/>
                <a:ea typeface="Calibri"/>
                <a:cs typeface="Arial" charset="0"/>
              </a:rPr>
              <a:t>Assim está também escrito: O primeiro homem, Adão, foi feito em alma vivente; o último Adão, em espírito vivificante</a:t>
            </a:r>
            <a:r>
              <a:rPr lang="pt-BR" sz="1700" dirty="0" smtClean="0">
                <a:solidFill>
                  <a:srgbClr val="000099"/>
                </a:solidFill>
                <a:latin typeface="Arial" charset="0"/>
                <a:ea typeface="Calibri"/>
                <a:cs typeface="Arial" charset="0"/>
              </a:rPr>
              <a:t>.   46  </a:t>
            </a:r>
            <a:r>
              <a:rPr lang="pt-BR" sz="1700" dirty="0">
                <a:solidFill>
                  <a:srgbClr val="000099"/>
                </a:solidFill>
                <a:latin typeface="Arial" charset="0"/>
                <a:ea typeface="Calibri"/>
                <a:cs typeface="Arial" charset="0"/>
              </a:rPr>
              <a:t>Mas não é primeiro o espiritual, senão o animal; depois, o espiritual</a:t>
            </a:r>
            <a:r>
              <a:rPr lang="pt-BR" sz="1700" dirty="0" smtClean="0">
                <a:solidFill>
                  <a:srgbClr val="000099"/>
                </a:solidFill>
                <a:latin typeface="Arial" charset="0"/>
                <a:ea typeface="Calibri"/>
                <a:cs typeface="Arial" charset="0"/>
              </a:rPr>
              <a:t>.   47  </a:t>
            </a:r>
            <a:r>
              <a:rPr lang="pt-BR" sz="1700" dirty="0">
                <a:solidFill>
                  <a:srgbClr val="000099"/>
                </a:solidFill>
                <a:latin typeface="Arial" charset="0"/>
                <a:ea typeface="Calibri"/>
                <a:cs typeface="Arial" charset="0"/>
              </a:rPr>
              <a:t>O primeiro homem, da terra, é terreno; o segundo homem, o Senhor, é do céu</a:t>
            </a:r>
            <a:r>
              <a:rPr lang="pt-BR" sz="1700" dirty="0" smtClean="0">
                <a:solidFill>
                  <a:srgbClr val="000099"/>
                </a:solidFill>
                <a:latin typeface="Arial" charset="0"/>
                <a:ea typeface="Calibri"/>
                <a:cs typeface="Arial" charset="0"/>
              </a:rPr>
              <a:t>.    48  </a:t>
            </a:r>
            <a:r>
              <a:rPr lang="pt-BR" sz="1700" dirty="0">
                <a:solidFill>
                  <a:srgbClr val="000099"/>
                </a:solidFill>
                <a:latin typeface="Arial" charset="0"/>
                <a:ea typeface="Calibri"/>
                <a:cs typeface="Arial" charset="0"/>
              </a:rPr>
              <a:t>Qual o terreno, tais são também os terrenos; e, qual o celestial, tais também os celestiais</a:t>
            </a:r>
            <a:r>
              <a:rPr lang="pt-BR" sz="1700" dirty="0" smtClean="0">
                <a:solidFill>
                  <a:srgbClr val="000099"/>
                </a:solidFill>
                <a:latin typeface="Arial" charset="0"/>
                <a:ea typeface="Calibri"/>
                <a:cs typeface="Arial" charset="0"/>
              </a:rPr>
              <a:t>.    49  </a:t>
            </a:r>
            <a:r>
              <a:rPr lang="pt-BR" sz="1700" dirty="0">
                <a:solidFill>
                  <a:srgbClr val="000099"/>
                </a:solidFill>
                <a:latin typeface="Arial" charset="0"/>
                <a:ea typeface="Calibri"/>
                <a:cs typeface="Arial" charset="0"/>
              </a:rPr>
              <a:t>E, assim como trouxemos a imagem do terreno, assim traremos também a imagem do celestial</a:t>
            </a:r>
            <a:r>
              <a:rPr lang="pt-BR" sz="1700" dirty="0" smtClean="0">
                <a:solidFill>
                  <a:srgbClr val="000099"/>
                </a:solidFill>
                <a:latin typeface="Arial" charset="0"/>
                <a:ea typeface="Calibri"/>
                <a:cs typeface="Arial" charset="0"/>
              </a:rPr>
              <a:t>.   50  </a:t>
            </a:r>
            <a:r>
              <a:rPr lang="pt-BR" sz="1700" dirty="0">
                <a:solidFill>
                  <a:srgbClr val="000099"/>
                </a:solidFill>
                <a:latin typeface="Arial" charset="0"/>
                <a:ea typeface="Calibri"/>
                <a:cs typeface="Arial" charset="0"/>
              </a:rPr>
              <a:t>E, agora, digo isto, irmãos: que carne e sangue não podem herdar o Reino de Deus, nem a corrupção herda a </a:t>
            </a:r>
            <a:r>
              <a:rPr lang="pt-BR" sz="1700" dirty="0" err="1">
                <a:solidFill>
                  <a:srgbClr val="000099"/>
                </a:solidFill>
                <a:latin typeface="Arial" charset="0"/>
                <a:ea typeface="Calibri"/>
                <a:cs typeface="Arial" charset="0"/>
              </a:rPr>
              <a:t>incorrupção</a:t>
            </a:r>
            <a:r>
              <a:rPr lang="pt-BR" sz="1700" dirty="0" smtClean="0">
                <a:solidFill>
                  <a:srgbClr val="000099"/>
                </a:solidFill>
                <a:latin typeface="Arial" charset="0"/>
                <a:ea typeface="Calibri"/>
                <a:cs typeface="Arial" charset="0"/>
              </a:rPr>
              <a:t>.    52  </a:t>
            </a:r>
            <a:r>
              <a:rPr lang="pt-BR" sz="1700" dirty="0">
                <a:solidFill>
                  <a:srgbClr val="000099"/>
                </a:solidFill>
                <a:latin typeface="Arial" charset="0"/>
                <a:ea typeface="Calibri"/>
                <a:cs typeface="Arial" charset="0"/>
              </a:rPr>
              <a:t>num momento, num abrir e fechar de olhos, ante a última trombeta; porque a trombeta soará, e os mortos ressuscitarão incorruptíveis, e nós seremos transformados</a:t>
            </a:r>
            <a:r>
              <a:rPr lang="pt-BR" sz="1700" dirty="0" smtClean="0">
                <a:solidFill>
                  <a:srgbClr val="000099"/>
                </a:solidFill>
                <a:latin typeface="Arial" charset="0"/>
                <a:ea typeface="Calibri"/>
                <a:cs typeface="Arial" charset="0"/>
              </a:rPr>
              <a:t>.</a:t>
            </a:r>
            <a:endParaRPr lang="pt-BR" sz="1700" dirty="0">
              <a:solidFill>
                <a:srgbClr val="000099"/>
              </a:solidFill>
              <a:latin typeface="Arial" charset="0"/>
              <a:ea typeface="Calibri"/>
              <a:cs typeface="Arial" charset="0"/>
            </a:endParaRPr>
          </a:p>
        </p:txBody>
      </p:sp>
    </p:spTree>
    <p:extLst>
      <p:ext uri="{BB962C8B-B14F-4D97-AF65-F5344CB8AC3E}">
        <p14:creationId xmlns:p14="http://schemas.microsoft.com/office/powerpoint/2010/main" val="189327950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467544" y="620688"/>
            <a:ext cx="8352928" cy="576064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l-PL" sz="2100" dirty="0" smtClean="0">
                <a:solidFill>
                  <a:srgbClr val="000099"/>
                </a:solidFill>
                <a:latin typeface="Arial" charset="0"/>
                <a:ea typeface="Calibri"/>
                <a:cs typeface="Arial" charset="0"/>
              </a:rPr>
              <a:t>1 </a:t>
            </a:r>
            <a:r>
              <a:rPr lang="pl-PL" sz="2100" dirty="0">
                <a:solidFill>
                  <a:srgbClr val="000099"/>
                </a:solidFill>
                <a:latin typeface="Arial" charset="0"/>
                <a:ea typeface="Calibri"/>
                <a:cs typeface="Arial" charset="0"/>
              </a:rPr>
              <a:t>Ts </a:t>
            </a:r>
            <a:r>
              <a:rPr lang="pl-PL" sz="2100" dirty="0" smtClean="0">
                <a:solidFill>
                  <a:srgbClr val="000099"/>
                </a:solidFill>
                <a:latin typeface="Arial" charset="0"/>
                <a:ea typeface="Calibri"/>
                <a:cs typeface="Arial" charset="0"/>
              </a:rPr>
              <a:t>4.</a:t>
            </a:r>
            <a:r>
              <a:rPr lang="pt-BR" sz="2100" dirty="0">
                <a:solidFill>
                  <a:srgbClr val="000099"/>
                </a:solidFill>
                <a:latin typeface="Arial" charset="0"/>
                <a:ea typeface="Calibri"/>
                <a:cs typeface="Arial" charset="0"/>
              </a:rPr>
              <a:t> 13 </a:t>
            </a:r>
            <a:r>
              <a:rPr lang="pt-BR" sz="2100" dirty="0" smtClean="0">
                <a:solidFill>
                  <a:srgbClr val="000099"/>
                </a:solidFill>
                <a:latin typeface="Arial" charset="0"/>
                <a:ea typeface="Calibri"/>
                <a:cs typeface="Arial" charset="0"/>
              </a:rPr>
              <a:t> </a:t>
            </a:r>
            <a:r>
              <a:rPr lang="pt-BR" sz="2100" dirty="0">
                <a:solidFill>
                  <a:srgbClr val="000099"/>
                </a:solidFill>
                <a:latin typeface="Arial" charset="0"/>
                <a:ea typeface="Calibri"/>
                <a:cs typeface="Arial" charset="0"/>
              </a:rPr>
              <a:t>Não quero, porém, irmãos, que sejais ignorantes acerca dos que já dormem, para que não vos entristeçais, como os demais, que não têm esperança</a:t>
            </a:r>
            <a:r>
              <a:rPr lang="pt-BR" sz="2100" dirty="0" smtClean="0">
                <a:solidFill>
                  <a:srgbClr val="000099"/>
                </a:solidFill>
                <a:latin typeface="Arial" charset="0"/>
                <a:ea typeface="Calibri"/>
                <a:cs typeface="Arial" charset="0"/>
              </a:rPr>
              <a:t>.   14  </a:t>
            </a:r>
            <a:r>
              <a:rPr lang="pt-BR" sz="2100" dirty="0">
                <a:solidFill>
                  <a:srgbClr val="000099"/>
                </a:solidFill>
                <a:latin typeface="Arial" charset="0"/>
                <a:ea typeface="Calibri"/>
                <a:cs typeface="Arial" charset="0"/>
              </a:rPr>
              <a:t>Porque, se cremos que Jesus morreu e ressuscitou, assim também aos que em Jesus dormem Deus os tornará a trazer com ele</a:t>
            </a:r>
            <a:r>
              <a:rPr lang="pt-BR" sz="2100" dirty="0" smtClean="0">
                <a:solidFill>
                  <a:srgbClr val="000099"/>
                </a:solidFill>
                <a:latin typeface="Arial" charset="0"/>
                <a:ea typeface="Calibri"/>
                <a:cs typeface="Arial" charset="0"/>
              </a:rPr>
              <a:t>.   15  </a:t>
            </a:r>
            <a:r>
              <a:rPr lang="pt-BR" sz="2100" dirty="0" err="1">
                <a:solidFill>
                  <a:srgbClr val="000099"/>
                </a:solidFill>
                <a:latin typeface="Arial" charset="0"/>
                <a:ea typeface="Calibri"/>
                <a:cs typeface="Arial" charset="0"/>
              </a:rPr>
              <a:t>Dizemo-vos</a:t>
            </a:r>
            <a:r>
              <a:rPr lang="pt-BR" sz="2100" dirty="0">
                <a:solidFill>
                  <a:srgbClr val="000099"/>
                </a:solidFill>
                <a:latin typeface="Arial" charset="0"/>
                <a:ea typeface="Calibri"/>
                <a:cs typeface="Arial" charset="0"/>
              </a:rPr>
              <a:t>, pois, isto pela palavra do Senhor: que nós, os que ficarmos vivos para a vinda do Senhor, não precederemos os que dormem</a:t>
            </a:r>
            <a:r>
              <a:rPr lang="pt-BR" sz="2100" dirty="0" smtClean="0">
                <a:solidFill>
                  <a:srgbClr val="000099"/>
                </a:solidFill>
                <a:latin typeface="Arial" charset="0"/>
                <a:ea typeface="Calibri"/>
                <a:cs typeface="Arial" charset="0"/>
              </a:rPr>
              <a:t>.   16  </a:t>
            </a:r>
            <a:r>
              <a:rPr lang="pt-BR" sz="2100" dirty="0">
                <a:solidFill>
                  <a:srgbClr val="000099"/>
                </a:solidFill>
                <a:latin typeface="Arial" charset="0"/>
                <a:ea typeface="Calibri"/>
                <a:cs typeface="Arial" charset="0"/>
              </a:rPr>
              <a:t>Porque o mesmo Senhor descerá do céu com alarido, e com voz de arcanjo, e com a trombeta de Deus; e os que morreram em Cristo ressuscitarão primeiro</a:t>
            </a:r>
            <a:r>
              <a:rPr lang="pt-BR" sz="2100" dirty="0" smtClean="0">
                <a:solidFill>
                  <a:srgbClr val="000099"/>
                </a:solidFill>
                <a:latin typeface="Arial" charset="0"/>
                <a:ea typeface="Calibri"/>
                <a:cs typeface="Arial" charset="0"/>
              </a:rPr>
              <a:t>;   17  </a:t>
            </a:r>
            <a:r>
              <a:rPr lang="pt-BR" sz="2100" dirty="0">
                <a:solidFill>
                  <a:srgbClr val="000099"/>
                </a:solidFill>
                <a:latin typeface="Arial" charset="0"/>
                <a:ea typeface="Calibri"/>
                <a:cs typeface="Arial" charset="0"/>
              </a:rPr>
              <a:t>depois, nós, os que ficarmos vivos, seremos arrebatados juntamente com eles nas nuvens, a encontrar o Senhor nos ares, e assim estaremos sempre com o Senhor.</a:t>
            </a:r>
          </a:p>
          <a:p>
            <a:pPr marL="0" lvl="0" indent="0" defTabSz="449263" eaLnBrk="1" hangingPunct="1">
              <a:lnSpc>
                <a:spcPct val="115000"/>
              </a:lnSpc>
              <a:spcBef>
                <a:spcPts val="600"/>
              </a:spcBef>
              <a:spcAft>
                <a:spcPts val="0"/>
              </a:spcAft>
              <a:buClr>
                <a:srgbClr val="FFFFFF"/>
              </a:buClr>
              <a:buSzPct val="100000"/>
              <a:buNone/>
              <a:defRPr/>
            </a:pPr>
            <a:r>
              <a:rPr lang="pl-PL" dirty="0" smtClean="0">
                <a:solidFill>
                  <a:srgbClr val="9900CC"/>
                </a:solidFill>
                <a:latin typeface="Arial" charset="0"/>
                <a:ea typeface="Calibri"/>
                <a:cs typeface="Arial" charset="0"/>
              </a:rPr>
              <a:t>Fp </a:t>
            </a:r>
            <a:r>
              <a:rPr lang="pl-PL" dirty="0">
                <a:solidFill>
                  <a:srgbClr val="9900CC"/>
                </a:solidFill>
                <a:latin typeface="Arial" charset="0"/>
                <a:ea typeface="Calibri"/>
                <a:cs typeface="Arial" charset="0"/>
              </a:rPr>
              <a:t>3</a:t>
            </a:r>
            <a:r>
              <a:rPr lang="pl-PL" dirty="0" smtClean="0">
                <a:solidFill>
                  <a:srgbClr val="9900CC"/>
                </a:solidFill>
                <a:latin typeface="Arial" charset="0"/>
                <a:ea typeface="Calibri"/>
                <a:cs typeface="Arial" charset="0"/>
              </a:rPr>
              <a:t>.</a:t>
            </a:r>
            <a:r>
              <a:rPr lang="pt-BR" dirty="0">
                <a:solidFill>
                  <a:srgbClr val="9900CC"/>
                </a:solidFill>
                <a:latin typeface="Arial" charset="0"/>
                <a:ea typeface="Calibri"/>
                <a:cs typeface="Arial" charset="0"/>
              </a:rPr>
              <a:t> 21  que transformará o nosso corpo abatido, para ser conforme o seu corpo glorioso, segundo o seu eficaz poder de sujeitar também a si todas as coisas.</a:t>
            </a:r>
          </a:p>
        </p:txBody>
      </p:sp>
    </p:spTree>
    <p:extLst>
      <p:ext uri="{BB962C8B-B14F-4D97-AF65-F5344CB8AC3E}">
        <p14:creationId xmlns:p14="http://schemas.microsoft.com/office/powerpoint/2010/main" val="208563748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07941"/>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200" b="1" dirty="0">
                <a:solidFill>
                  <a:srgbClr val="006600"/>
                </a:solidFill>
                <a:latin typeface="Book Antiqua"/>
                <a:ea typeface="+mj-ea"/>
              </a:rPr>
              <a:t>III – EXPLICANDO A RESSURREIÇÃO DOS JUSTOS E ÍMPIOS</a:t>
            </a:r>
          </a:p>
        </p:txBody>
      </p:sp>
      <p:sp>
        <p:nvSpPr>
          <p:cNvPr id="2" name="CaixaDeTexto 1"/>
          <p:cNvSpPr txBox="1"/>
          <p:nvPr/>
        </p:nvSpPr>
        <p:spPr>
          <a:xfrm>
            <a:off x="395974" y="1700808"/>
            <a:ext cx="8136904" cy="3970318"/>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2. ÍMPIOS</a:t>
            </a:r>
          </a:p>
          <a:p>
            <a:pPr algn="just">
              <a:lnSpc>
                <a:spcPct val="100000"/>
              </a:lnSpc>
            </a:pP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Os ímpios ressuscitarão para uma “</a:t>
            </a:r>
            <a:r>
              <a:rPr lang="pt-BR" sz="2800" dirty="0">
                <a:solidFill>
                  <a:srgbClr val="0000CC"/>
                </a:solidFill>
                <a:latin typeface="Georgia"/>
                <a:ea typeface="Times New Roman"/>
                <a:cs typeface="+mj-cs"/>
              </a:rPr>
              <a:t>segunda morte</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r>
              <a:rPr lang="pt-BR" sz="1200" dirty="0" err="1">
                <a:solidFill>
                  <a:srgbClr val="0000CC"/>
                </a:solidFill>
                <a:latin typeface="Georgia"/>
                <a:ea typeface="Times New Roman"/>
                <a:cs typeface="+mj-cs"/>
              </a:rPr>
              <a:t>Ap</a:t>
            </a:r>
            <a:r>
              <a:rPr lang="pt-BR" sz="1200" dirty="0">
                <a:solidFill>
                  <a:srgbClr val="0000CC"/>
                </a:solidFill>
                <a:latin typeface="Georgia"/>
                <a:ea typeface="Times New Roman"/>
                <a:cs typeface="+mj-cs"/>
              </a:rPr>
              <a:t> 21.8</a:t>
            </a:r>
            <a:r>
              <a:rPr lang="pt-BR" sz="12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ou morte eterna – o que significa aniquilamento total, banimento eterno da presença de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Deus.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As Escrituras não oferecem maiores detalhes sobre como se dará a ressurreição dos ímpios, porque, por definição, ela se aplica propriamente como recompensa gloriosa para os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justos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rPr>
              <a:t>(</a:t>
            </a:r>
            <a:r>
              <a:rPr lang="pt-BR" sz="1200" dirty="0" err="1">
                <a:solidFill>
                  <a:srgbClr val="0000CC"/>
                </a:solidFill>
                <a:latin typeface="Georgia"/>
                <a:ea typeface="Times New Roman"/>
              </a:rPr>
              <a:t>Ap</a:t>
            </a:r>
            <a:r>
              <a:rPr lang="pt-BR" sz="1200" dirty="0">
                <a:solidFill>
                  <a:srgbClr val="0000CC"/>
                </a:solidFill>
                <a:latin typeface="Georgia"/>
                <a:ea typeface="Times New Roman"/>
              </a:rPr>
              <a:t> 20.11-15; </a:t>
            </a:r>
            <a:r>
              <a:rPr lang="pt-BR" sz="1200" dirty="0" err="1">
                <a:solidFill>
                  <a:srgbClr val="0000CC"/>
                </a:solidFill>
                <a:latin typeface="Georgia"/>
                <a:ea typeface="Times New Roman"/>
              </a:rPr>
              <a:t>Mt</a:t>
            </a:r>
            <a:r>
              <a:rPr lang="pt-BR" sz="1200" dirty="0">
                <a:solidFill>
                  <a:srgbClr val="0000CC"/>
                </a:solidFill>
                <a:latin typeface="Georgia"/>
                <a:ea typeface="Times New Roman"/>
              </a:rPr>
              <a:t> 25.31-33,41,46</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rPr>
              <a:t>)</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a:t>
            </a:r>
            <a:endParaRPr lang="pt-BR" sz="2800" dirty="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endParaRPr>
          </a:p>
        </p:txBody>
      </p:sp>
    </p:spTree>
    <p:extLst>
      <p:ext uri="{BB962C8B-B14F-4D97-AF65-F5344CB8AC3E}">
        <p14:creationId xmlns:p14="http://schemas.microsoft.com/office/powerpoint/2010/main" val="3367397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620688"/>
            <a:ext cx="8352928" cy="5688632"/>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000" dirty="0" err="1">
                <a:solidFill>
                  <a:srgbClr val="9900CC"/>
                </a:solidFill>
                <a:latin typeface="Arial" charset="0"/>
                <a:ea typeface="Calibri"/>
                <a:cs typeface="Arial" charset="0"/>
              </a:rPr>
              <a:t>Ap</a:t>
            </a:r>
            <a:r>
              <a:rPr lang="pt-BR" sz="2000" dirty="0">
                <a:solidFill>
                  <a:srgbClr val="9900CC"/>
                </a:solidFill>
                <a:latin typeface="Arial" charset="0"/>
                <a:ea typeface="Calibri"/>
                <a:cs typeface="Arial" charset="0"/>
              </a:rPr>
              <a:t> </a:t>
            </a:r>
            <a:r>
              <a:rPr lang="pt-BR" sz="2000" dirty="0" smtClean="0">
                <a:solidFill>
                  <a:srgbClr val="9900CC"/>
                </a:solidFill>
                <a:latin typeface="Arial" charset="0"/>
                <a:ea typeface="Calibri"/>
                <a:cs typeface="Arial" charset="0"/>
              </a:rPr>
              <a:t>21</a:t>
            </a:r>
            <a:r>
              <a:rPr lang="pt-BR" sz="2000" dirty="0">
                <a:solidFill>
                  <a:srgbClr val="9900CC"/>
                </a:solidFill>
                <a:latin typeface="Arial" charset="0"/>
                <a:ea typeface="Calibri"/>
                <a:cs typeface="Arial" charset="0"/>
              </a:rPr>
              <a:t>. 8  Mas, quanto aos tímidos, e aos incrédulos, e aos abomináveis, e aos homicidas, e aos </a:t>
            </a:r>
            <a:r>
              <a:rPr lang="pt-BR" sz="2000" dirty="0" err="1">
                <a:solidFill>
                  <a:srgbClr val="9900CC"/>
                </a:solidFill>
                <a:latin typeface="Arial" charset="0"/>
                <a:ea typeface="Calibri"/>
                <a:cs typeface="Arial" charset="0"/>
              </a:rPr>
              <a:t>fornicadores</a:t>
            </a:r>
            <a:r>
              <a:rPr lang="pt-BR" sz="2000" dirty="0">
                <a:solidFill>
                  <a:srgbClr val="9900CC"/>
                </a:solidFill>
                <a:latin typeface="Arial" charset="0"/>
                <a:ea typeface="Calibri"/>
                <a:cs typeface="Arial" charset="0"/>
              </a:rPr>
              <a:t>, e aos feiticeiros, e aos idólatras e a todos os mentirosos, a sua parte será no lago que arde com fogo e enxofre, o que é a segunda morte</a:t>
            </a:r>
            <a:r>
              <a:rPr lang="pt-BR" sz="2000" dirty="0" smtClean="0">
                <a:solidFill>
                  <a:srgbClr val="9900CC"/>
                </a:solidFill>
                <a:latin typeface="Arial" charset="0"/>
                <a:ea typeface="Calibri"/>
                <a:cs typeface="Arial" charset="0"/>
              </a:rPr>
              <a:t>.</a:t>
            </a:r>
            <a:endParaRPr lang="pt-BR" sz="2000" dirty="0">
              <a:solidFill>
                <a:srgbClr val="9900CC"/>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100" dirty="0" err="1" smtClean="0">
                <a:solidFill>
                  <a:srgbClr val="000099"/>
                </a:solidFill>
                <a:latin typeface="Arial" charset="0"/>
                <a:ea typeface="Calibri"/>
                <a:cs typeface="Arial" charset="0"/>
              </a:rPr>
              <a:t>Ap</a:t>
            </a:r>
            <a:r>
              <a:rPr lang="pt-BR" sz="2100" dirty="0" smtClean="0">
                <a:solidFill>
                  <a:srgbClr val="000099"/>
                </a:solidFill>
                <a:latin typeface="Arial" charset="0"/>
                <a:ea typeface="Calibri"/>
                <a:cs typeface="Arial" charset="0"/>
              </a:rPr>
              <a:t> 20</a:t>
            </a:r>
            <a:r>
              <a:rPr lang="pt-BR" sz="2100" dirty="0">
                <a:solidFill>
                  <a:srgbClr val="000099"/>
                </a:solidFill>
                <a:latin typeface="Arial" charset="0"/>
                <a:ea typeface="Calibri"/>
                <a:cs typeface="Arial" charset="0"/>
              </a:rPr>
              <a:t>. 11 </a:t>
            </a:r>
            <a:r>
              <a:rPr lang="pt-BR" sz="2100" dirty="0" smtClean="0">
                <a:solidFill>
                  <a:srgbClr val="000099"/>
                </a:solidFill>
                <a:latin typeface="Arial" charset="0"/>
                <a:ea typeface="Calibri"/>
                <a:cs typeface="Arial" charset="0"/>
              </a:rPr>
              <a:t>E </a:t>
            </a:r>
            <a:r>
              <a:rPr lang="pt-BR" sz="2100" dirty="0">
                <a:solidFill>
                  <a:srgbClr val="000099"/>
                </a:solidFill>
                <a:latin typeface="Arial" charset="0"/>
                <a:ea typeface="Calibri"/>
                <a:cs typeface="Arial" charset="0"/>
              </a:rPr>
              <a:t>vi um grande trono branco e o que estava assentado sobre ele, de cuja presença fugiu a terra e o céu, e não se achou lugar para eles</a:t>
            </a:r>
            <a:r>
              <a:rPr lang="pt-BR" sz="2100" dirty="0" smtClean="0">
                <a:solidFill>
                  <a:srgbClr val="000099"/>
                </a:solidFill>
                <a:latin typeface="Arial" charset="0"/>
                <a:ea typeface="Calibri"/>
                <a:cs typeface="Arial" charset="0"/>
              </a:rPr>
              <a:t>.   12  </a:t>
            </a:r>
            <a:r>
              <a:rPr lang="pt-BR" sz="2100" dirty="0">
                <a:solidFill>
                  <a:srgbClr val="000099"/>
                </a:solidFill>
                <a:latin typeface="Arial" charset="0"/>
                <a:ea typeface="Calibri"/>
                <a:cs typeface="Arial" charset="0"/>
              </a:rPr>
              <a:t>E vi os mortos, grandes e pequenos, que estavam diante do trono, e abriram-se os livros. E abriu-se outro livro, que é o da vida. E os mortos foram julgados pelas coisas que estavam escritas nos livros, segundo as suas obras</a:t>
            </a:r>
            <a:r>
              <a:rPr lang="pt-BR" sz="2100" dirty="0" smtClean="0">
                <a:solidFill>
                  <a:srgbClr val="000099"/>
                </a:solidFill>
                <a:latin typeface="Arial" charset="0"/>
                <a:ea typeface="Calibri"/>
                <a:cs typeface="Arial" charset="0"/>
              </a:rPr>
              <a:t>.   13  </a:t>
            </a:r>
            <a:r>
              <a:rPr lang="pt-BR" sz="2100" dirty="0">
                <a:solidFill>
                  <a:srgbClr val="000099"/>
                </a:solidFill>
                <a:latin typeface="Arial" charset="0"/>
                <a:ea typeface="Calibri"/>
                <a:cs typeface="Arial" charset="0"/>
              </a:rPr>
              <a:t>E deu o mar os mortos que nele havia; e a morte e o inferno deram os mortos que neles havia; e foram julgados cada um segundo as suas obras</a:t>
            </a:r>
            <a:r>
              <a:rPr lang="pt-BR" sz="2100" dirty="0" smtClean="0">
                <a:solidFill>
                  <a:srgbClr val="000099"/>
                </a:solidFill>
                <a:latin typeface="Arial" charset="0"/>
                <a:ea typeface="Calibri"/>
                <a:cs typeface="Arial" charset="0"/>
              </a:rPr>
              <a:t>.   14  </a:t>
            </a:r>
            <a:r>
              <a:rPr lang="pt-BR" sz="2100" dirty="0">
                <a:solidFill>
                  <a:srgbClr val="000099"/>
                </a:solidFill>
                <a:latin typeface="Arial" charset="0"/>
                <a:ea typeface="Calibri"/>
                <a:cs typeface="Arial" charset="0"/>
              </a:rPr>
              <a:t>E a morte e o inferno foram lançados no lago de fogo. Esta é a segunda morte</a:t>
            </a:r>
            <a:r>
              <a:rPr lang="pt-BR" sz="2100" dirty="0" smtClean="0">
                <a:solidFill>
                  <a:srgbClr val="000099"/>
                </a:solidFill>
                <a:latin typeface="Arial" charset="0"/>
                <a:ea typeface="Calibri"/>
                <a:cs typeface="Arial" charset="0"/>
              </a:rPr>
              <a:t>.   15  </a:t>
            </a:r>
            <a:r>
              <a:rPr lang="pt-BR" sz="2100" dirty="0">
                <a:solidFill>
                  <a:srgbClr val="000099"/>
                </a:solidFill>
                <a:latin typeface="Arial" charset="0"/>
                <a:ea typeface="Calibri"/>
                <a:cs typeface="Arial" charset="0"/>
              </a:rPr>
              <a:t>E aquele que não foi achado escrito no livro da vida foi lançado no lago de fogo</a:t>
            </a:r>
            <a:r>
              <a:rPr lang="pt-BR" sz="2100" dirty="0" smtClean="0">
                <a:solidFill>
                  <a:srgbClr val="000099"/>
                </a:solidFill>
                <a:latin typeface="Arial" charset="0"/>
                <a:ea typeface="Calibri"/>
                <a:cs typeface="Arial" charset="0"/>
              </a:rPr>
              <a:t>.</a:t>
            </a:r>
          </a:p>
        </p:txBody>
      </p:sp>
    </p:spTree>
    <p:extLst>
      <p:ext uri="{BB962C8B-B14F-4D97-AF65-F5344CB8AC3E}">
        <p14:creationId xmlns:p14="http://schemas.microsoft.com/office/powerpoint/2010/main" val="408866370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4294967295"/>
          </p:nvPr>
        </p:nvSpPr>
        <p:spPr>
          <a:xfrm>
            <a:off x="539552" y="476672"/>
            <a:ext cx="8352928" cy="5760640"/>
          </a:xfrm>
          <a:prstGeom prst="rect">
            <a:avLst/>
          </a:prstGeom>
          <a:ln w="28575">
            <a:solidFill>
              <a:srgbClr val="00B0F0"/>
            </a:solidFill>
          </a:ln>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2600" dirty="0" err="1" smtClean="0">
                <a:solidFill>
                  <a:srgbClr val="000099"/>
                </a:solidFill>
                <a:latin typeface="Arial" charset="0"/>
                <a:ea typeface="Calibri"/>
                <a:cs typeface="Arial" charset="0"/>
              </a:rPr>
              <a:t>Mt</a:t>
            </a:r>
            <a:r>
              <a:rPr lang="pt-BR" sz="2600" dirty="0" smtClean="0">
                <a:solidFill>
                  <a:srgbClr val="000099"/>
                </a:solidFill>
                <a:latin typeface="Arial" charset="0"/>
                <a:ea typeface="Calibri"/>
                <a:cs typeface="Arial" charset="0"/>
              </a:rPr>
              <a:t> </a:t>
            </a:r>
            <a:r>
              <a:rPr lang="pt-BR" sz="2600" dirty="0">
                <a:solidFill>
                  <a:srgbClr val="000099"/>
                </a:solidFill>
                <a:latin typeface="Arial" charset="0"/>
                <a:ea typeface="Calibri"/>
                <a:cs typeface="Arial" charset="0"/>
              </a:rPr>
              <a:t>25</a:t>
            </a:r>
            <a:r>
              <a:rPr lang="pt-BR" sz="2600" dirty="0" smtClean="0">
                <a:solidFill>
                  <a:srgbClr val="000099"/>
                </a:solidFill>
                <a:latin typeface="Arial" charset="0"/>
                <a:ea typeface="Calibri"/>
                <a:cs typeface="Arial" charset="0"/>
              </a:rPr>
              <a:t>.  31 </a:t>
            </a:r>
            <a:r>
              <a:rPr lang="pt-BR" sz="2600" dirty="0">
                <a:solidFill>
                  <a:srgbClr val="000099"/>
                </a:solidFill>
                <a:latin typeface="Arial" charset="0"/>
                <a:ea typeface="Calibri"/>
                <a:cs typeface="Arial" charset="0"/>
              </a:rPr>
              <a:t>E, quando o Filho do Homem vier em sua glória, e todos os santos anjos, com ele, então, se assentará no trono da sua glória</a:t>
            </a:r>
            <a:r>
              <a:rPr lang="pt-BR" sz="2600" dirty="0" smtClean="0">
                <a:solidFill>
                  <a:srgbClr val="000099"/>
                </a:solidFill>
                <a:latin typeface="Arial" charset="0"/>
                <a:ea typeface="Calibri"/>
                <a:cs typeface="Arial" charset="0"/>
              </a:rPr>
              <a:t>;    32  </a:t>
            </a:r>
            <a:r>
              <a:rPr lang="pt-BR" sz="2600" dirty="0">
                <a:solidFill>
                  <a:srgbClr val="000099"/>
                </a:solidFill>
                <a:latin typeface="Arial" charset="0"/>
                <a:ea typeface="Calibri"/>
                <a:cs typeface="Arial" charset="0"/>
              </a:rPr>
              <a:t>e todas as nações serão reunidas diante dele, e apartará uns dos outros, como o pastor aparta dos bodes as ovelhas</a:t>
            </a:r>
            <a:r>
              <a:rPr lang="pt-BR" sz="2600" dirty="0" smtClean="0">
                <a:solidFill>
                  <a:srgbClr val="000099"/>
                </a:solidFill>
                <a:latin typeface="Arial" charset="0"/>
                <a:ea typeface="Calibri"/>
                <a:cs typeface="Arial" charset="0"/>
              </a:rPr>
              <a:t>.    33  E </a:t>
            </a:r>
            <a:r>
              <a:rPr lang="pt-BR" sz="2600" dirty="0">
                <a:solidFill>
                  <a:srgbClr val="000099"/>
                </a:solidFill>
                <a:latin typeface="Arial" charset="0"/>
                <a:ea typeface="Calibri"/>
                <a:cs typeface="Arial" charset="0"/>
              </a:rPr>
              <a:t>porá as ovelhas à sua direita, mas os bodes à esquerda</a:t>
            </a:r>
            <a:r>
              <a:rPr lang="pt-BR" sz="2600" dirty="0" smtClean="0">
                <a:solidFill>
                  <a:srgbClr val="000099"/>
                </a:solidFill>
                <a:latin typeface="Arial" charset="0"/>
                <a:ea typeface="Calibri"/>
                <a:cs typeface="Arial" charset="0"/>
              </a:rPr>
              <a:t>.</a:t>
            </a: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rgbClr val="000099"/>
                </a:solidFill>
                <a:latin typeface="Arial" charset="0"/>
                <a:ea typeface="Calibri"/>
                <a:cs typeface="Arial" charset="0"/>
              </a:rPr>
              <a:t> 41  </a:t>
            </a:r>
            <a:r>
              <a:rPr lang="pt-BR" sz="2600" dirty="0">
                <a:solidFill>
                  <a:srgbClr val="000099"/>
                </a:solidFill>
                <a:latin typeface="Arial" charset="0"/>
                <a:ea typeface="Calibri"/>
                <a:cs typeface="Arial" charset="0"/>
              </a:rPr>
              <a:t>Então, dirá também aos que estiverem à sua esquerda: Apartai-vos de mim, malditos, para o fogo eterno, preparado para o diabo e seus anjos;</a:t>
            </a:r>
          </a:p>
          <a:p>
            <a:pPr marL="0" lvl="0" indent="0" defTabSz="449263" eaLnBrk="1" hangingPunct="1">
              <a:lnSpc>
                <a:spcPct val="115000"/>
              </a:lnSpc>
              <a:spcBef>
                <a:spcPts val="600"/>
              </a:spcBef>
              <a:spcAft>
                <a:spcPts val="0"/>
              </a:spcAft>
              <a:buClr>
                <a:srgbClr val="FFFFFF"/>
              </a:buClr>
              <a:buSzPct val="100000"/>
              <a:buNone/>
              <a:defRPr/>
            </a:pPr>
            <a:r>
              <a:rPr lang="pt-BR" sz="2600" dirty="0">
                <a:solidFill>
                  <a:srgbClr val="000099"/>
                </a:solidFill>
                <a:latin typeface="Arial" charset="0"/>
                <a:ea typeface="Calibri"/>
                <a:cs typeface="Arial" charset="0"/>
              </a:rPr>
              <a:t>46  E irão estes para o tormento eterno, mas os justos, para a vida eterna</a:t>
            </a:r>
            <a:r>
              <a:rPr lang="pt-BR" sz="2600" dirty="0" smtClean="0">
                <a:solidFill>
                  <a:srgbClr val="000099"/>
                </a:solidFill>
                <a:latin typeface="Arial" charset="0"/>
                <a:ea typeface="Calibri"/>
                <a:cs typeface="Arial" charset="0"/>
              </a:rPr>
              <a:t>.</a:t>
            </a:r>
            <a:endParaRPr lang="pt-BR" sz="2600" dirty="0">
              <a:solidFill>
                <a:srgbClr val="000099"/>
              </a:solidFill>
              <a:latin typeface="Arial" charset="0"/>
              <a:ea typeface="Calibri"/>
              <a:cs typeface="Arial" charset="0"/>
            </a:endParaRPr>
          </a:p>
        </p:txBody>
      </p:sp>
    </p:spTree>
    <p:extLst>
      <p:ext uri="{BB962C8B-B14F-4D97-AF65-F5344CB8AC3E}">
        <p14:creationId xmlns:p14="http://schemas.microsoft.com/office/powerpoint/2010/main" val="8849067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 – O QUE É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 – CARÁTER GERAL DA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III – EXPLICANDO A RESSURREIÇÃO DOS </a:t>
            </a:r>
            <a:r>
              <a:rPr lang="pt-BR" sz="2700" dirty="0" smtClean="0">
                <a:solidFill>
                  <a:schemeClr val="tx1"/>
                </a:solidFill>
                <a:latin typeface="Arial" charset="0"/>
                <a:ea typeface="Calibri"/>
                <a:cs typeface="Arial" charset="0"/>
              </a:rPr>
              <a:t>				    JUSTOS </a:t>
            </a:r>
            <a:r>
              <a:rPr lang="pt-BR" sz="2700" dirty="0">
                <a:solidFill>
                  <a:schemeClr val="tx1"/>
                </a:solidFill>
                <a:latin typeface="Arial" charset="0"/>
                <a:ea typeface="Calibri"/>
                <a:cs typeface="Arial" charset="0"/>
              </a:rPr>
              <a:t>E </a:t>
            </a:r>
            <a:r>
              <a:rPr lang="pt-BR" sz="2700" dirty="0" smtClean="0">
                <a:solidFill>
                  <a:schemeClr val="tx1"/>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8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3600" b="1" dirty="0" smtClean="0">
                <a:solidFill>
                  <a:srgbClr val="FF0000"/>
                </a:solidFill>
                <a:latin typeface="Arial" charset="0"/>
                <a:ea typeface="Calibri"/>
                <a:cs typeface="Arial" charset="0"/>
              </a:rPr>
              <a:t>		CONCLUSÃO</a:t>
            </a:r>
            <a:endParaRPr lang="pt-BR" sz="3600" b="1" dirty="0">
              <a:solidFill>
                <a:srgbClr val="FF0000"/>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06854038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1046440"/>
          </a:xfrm>
          <a:prstGeom prst="rect">
            <a:avLst/>
          </a:prstGeom>
        </p:spPr>
        <p:txBody>
          <a:bodyPr wrap="square">
            <a:spAutoFit/>
          </a:bodyPr>
          <a:lstStyle/>
          <a:p>
            <a:pPr lvl="0" defTabSz="914400" fontAlgn="auto">
              <a:lnSpc>
                <a:spcPct val="100000"/>
              </a:lnSpc>
              <a:spcBef>
                <a:spcPts val="0"/>
              </a:spcBef>
              <a:spcAft>
                <a:spcPts val="0"/>
              </a:spcAft>
              <a:buClrTx/>
              <a:buSzTx/>
              <a:defRPr/>
            </a:pPr>
            <a:r>
              <a:rPr lang="pt-BR" sz="3000" b="1" dirty="0">
                <a:solidFill>
                  <a:srgbClr val="993300"/>
                </a:solidFill>
                <a:latin typeface="Book Antiqua"/>
                <a:ea typeface="+mj-ea"/>
              </a:rPr>
              <a:t>LIÇÃO 04: A RESSURREIÇÃO  DOS MORTOS</a:t>
            </a:r>
          </a:p>
          <a:p>
            <a:pPr lvl="0" defTabSz="914400" fontAlgn="auto">
              <a:lnSpc>
                <a:spcPct val="100000"/>
              </a:lnSpc>
              <a:spcBef>
                <a:spcPts val="0"/>
              </a:spcBef>
              <a:spcAft>
                <a:spcPts val="0"/>
              </a:spcAft>
              <a:buClrTx/>
              <a:buSzTx/>
              <a:defRPr/>
            </a:pPr>
            <a:r>
              <a:rPr lang="pt-BR" sz="2400" b="1" dirty="0">
                <a:solidFill>
                  <a:srgbClr val="993300"/>
                </a:solidFill>
                <a:latin typeface="Book Antiqua"/>
                <a:ea typeface="+mj-ea"/>
              </a:rPr>
              <a:t>	</a:t>
            </a:r>
            <a:r>
              <a:rPr lang="pt-BR" b="1" dirty="0" smtClean="0">
                <a:solidFill>
                  <a:srgbClr val="993300"/>
                </a:solidFill>
                <a:latin typeface="Book Antiqua"/>
                <a:ea typeface="+mj-ea"/>
                <a:cs typeface="+mj-cs"/>
              </a:rPr>
              <a:t>		</a:t>
            </a:r>
            <a:r>
              <a:rPr lang="pt-BR" sz="2800" b="1" dirty="0" smtClean="0">
                <a:solidFill>
                  <a:srgbClr val="006600"/>
                </a:solidFill>
                <a:latin typeface="Arial" charset="0"/>
                <a:ea typeface="Calibri"/>
                <a:cs typeface="Arial" charset="0"/>
              </a:rPr>
              <a:t>CONCLUSÃO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539552" y="1533465"/>
            <a:ext cx="8136904" cy="4401205"/>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Georgia"/>
                <a:ea typeface="Times New Roman"/>
                <a:cs typeface="+mj-cs"/>
              </a:rPr>
              <a:t>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 esperança da igreja está baseada na ressurreição de Cristo. Sua morte e ressurreição são a garantia total de que Ele voltará, e de que aqueles que n’Ele dormem também hão de ressuscitar. E mesmo os que estiverem vivos nesse dia participarão da virtude da ressurreição, e triunfarão sobre 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morte como Enoque e Elias.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Que possamos desejar, como Paulo, ser revestidos dessa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vida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e glória, e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que vivamos com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a </a:t>
            </a: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dignidade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que convêm a essa esperança.</a:t>
            </a:r>
          </a:p>
        </p:txBody>
      </p:sp>
    </p:spTree>
    <p:extLst>
      <p:ext uri="{BB962C8B-B14F-4D97-AF65-F5344CB8AC3E}">
        <p14:creationId xmlns:p14="http://schemas.microsoft.com/office/powerpoint/2010/main" val="378242353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 – O QUE É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 – CARÁTER GERAL DA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III – EXPLICANDO A RESSURREIÇÃO DOS </a:t>
            </a:r>
            <a:r>
              <a:rPr lang="pt-BR" sz="2700" dirty="0" smtClean="0">
                <a:solidFill>
                  <a:schemeClr val="tx1"/>
                </a:solidFill>
                <a:latin typeface="Arial" charset="0"/>
                <a:ea typeface="Calibri"/>
                <a:cs typeface="Arial" charset="0"/>
              </a:rPr>
              <a:t>			  		 JUSTOS </a:t>
            </a:r>
            <a:r>
              <a:rPr lang="pt-BR" sz="2700" dirty="0">
                <a:solidFill>
                  <a:schemeClr val="tx1"/>
                </a:solidFill>
                <a:latin typeface="Arial" charset="0"/>
                <a:ea typeface="Calibri"/>
                <a:cs typeface="Arial" charset="0"/>
              </a:rPr>
              <a:t>E </a:t>
            </a:r>
            <a:r>
              <a:rPr lang="pt-BR" sz="2700" dirty="0" smtClean="0">
                <a:solidFill>
                  <a:schemeClr val="tx1"/>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1068540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200" i="1" dirty="0" smtClean="0">
                <a:solidFill>
                  <a:srgbClr val="0000CC"/>
                </a:solidFill>
                <a:latin typeface="Arial" pitchFamily="34" charset="0"/>
                <a:cs typeface="Arial" pitchFamily="34" charset="0"/>
              </a:rPr>
              <a:t>E </a:t>
            </a:r>
            <a:r>
              <a:rPr lang="pt-BR" sz="3200" i="1" dirty="0">
                <a:solidFill>
                  <a:srgbClr val="0000CC"/>
                </a:solidFill>
                <a:latin typeface="Arial" pitchFamily="34" charset="0"/>
                <a:cs typeface="Arial" pitchFamily="34" charset="0"/>
              </a:rPr>
              <a:t>muitos dos que dormem no pó da terra ressuscitarão, uns para a vida eterna, e outros para vergonha e desprezo </a:t>
            </a:r>
            <a:r>
              <a:rPr lang="pt-BR" sz="3200" i="1" dirty="0" smtClean="0">
                <a:solidFill>
                  <a:srgbClr val="0000CC"/>
                </a:solidFill>
                <a:latin typeface="Arial" pitchFamily="34" charset="0"/>
                <a:cs typeface="Arial" pitchFamily="34" charset="0"/>
              </a:rPr>
              <a:t>eterno</a:t>
            </a:r>
            <a:r>
              <a:rPr lang="pt-BR" sz="3200" i="1" dirty="0" smtClean="0"/>
              <a:t>”</a:t>
            </a:r>
            <a:r>
              <a:rPr lang="pt-BR" sz="3200" dirty="0" smtClean="0">
                <a:solidFill>
                  <a:schemeClr val="tx1"/>
                </a:solidFill>
                <a:latin typeface="Arial" charset="0"/>
                <a:cs typeface="Arial" charset="0"/>
              </a:rPr>
              <a:t>						</a:t>
            </a:r>
            <a:r>
              <a:rPr lang="pt-BR" sz="2800" dirty="0" smtClean="0">
                <a:solidFill>
                  <a:srgbClr val="993300"/>
                </a:solidFill>
              </a:rPr>
              <a:t>(</a:t>
            </a:r>
            <a:r>
              <a:rPr lang="pt-BR" sz="3200" dirty="0" err="1">
                <a:solidFill>
                  <a:srgbClr val="0000CC"/>
                </a:solidFill>
              </a:rPr>
              <a:t>Dn</a:t>
            </a:r>
            <a:r>
              <a:rPr lang="pt-BR" sz="3200" dirty="0">
                <a:solidFill>
                  <a:srgbClr val="0000CC"/>
                </a:solidFill>
              </a:rPr>
              <a:t> </a:t>
            </a:r>
            <a:r>
              <a:rPr lang="pt-BR" sz="3200" dirty="0" smtClean="0">
                <a:solidFill>
                  <a:srgbClr val="0000CC"/>
                </a:solidFill>
              </a:rPr>
              <a:t>12.2</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a:solidFill>
                  <a:srgbClr val="993300"/>
                </a:solidFill>
              </a:rPr>
              <a:t>LIÇÃO 04:   A RESSURREIÇÃO DOS MORTOS</a:t>
            </a:r>
            <a:endParaRPr lang="pt-BR" sz="3000" b="1" dirty="0">
              <a:solidFill>
                <a:srgbClr val="993300"/>
              </a:solidFill>
              <a:ea typeface="+mn-ea"/>
              <a:cs typeface="+mn-cs"/>
            </a:endParaRPr>
          </a:p>
        </p:txBody>
      </p:sp>
    </p:spTree>
    <p:extLst>
      <p:ext uri="{BB962C8B-B14F-4D97-AF65-F5344CB8AC3E}">
        <p14:creationId xmlns:p14="http://schemas.microsoft.com/office/powerpoint/2010/main" val="30671607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r>
              <a:rPr lang="pt-BR" altLang="pt-BR" sz="3000" b="1" dirty="0" smtClean="0">
                <a:solidFill>
                  <a:srgbClr val="993300"/>
                </a:solidFill>
                <a:latin typeface="Arial" charset="0"/>
                <a:cs typeface="Arial" charset="0"/>
              </a:rPr>
              <a:t>Texto Áureo:</a:t>
            </a:r>
          </a:p>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indent="0" algn="just" eaLnBrk="1" hangingPunct="1">
              <a:buNone/>
            </a:pPr>
            <a:r>
              <a:rPr lang="pt-BR" sz="3000" dirty="0" smtClean="0">
                <a:solidFill>
                  <a:schemeClr val="tx1"/>
                </a:solidFill>
                <a:latin typeface="Arial" charset="0"/>
                <a:cs typeface="Arial" charset="0"/>
              </a:rPr>
              <a:t>	“</a:t>
            </a:r>
            <a:r>
              <a:rPr lang="pt-BR" sz="3200" i="1" dirty="0">
                <a:solidFill>
                  <a:srgbClr val="0000CC"/>
                </a:solidFill>
                <a:latin typeface="Arial" pitchFamily="34" charset="0"/>
                <a:cs typeface="Arial" pitchFamily="34" charset="0"/>
              </a:rPr>
              <a:t>E muitos dos que dormem no pó da terra ressuscitarão, uns para a vida eterna, e outros para vergonha e desprezo eterno</a:t>
            </a:r>
            <a:r>
              <a:rPr lang="pt-BR" sz="3200" i="1" dirty="0" smtClean="0"/>
              <a:t>”</a:t>
            </a:r>
            <a:r>
              <a:rPr lang="pt-BR" sz="3200" dirty="0" smtClean="0">
                <a:solidFill>
                  <a:schemeClr val="tx1"/>
                </a:solidFill>
                <a:latin typeface="Arial" charset="0"/>
                <a:cs typeface="Arial" charset="0"/>
              </a:rPr>
              <a:t>						</a:t>
            </a:r>
            <a:r>
              <a:rPr lang="pt-BR" sz="2800" dirty="0" smtClean="0">
                <a:solidFill>
                  <a:srgbClr val="993300"/>
                </a:solidFill>
              </a:rPr>
              <a:t>(</a:t>
            </a:r>
            <a:r>
              <a:rPr lang="pt-BR" sz="3200" dirty="0" err="1">
                <a:solidFill>
                  <a:srgbClr val="0000CC"/>
                </a:solidFill>
              </a:rPr>
              <a:t>Dn</a:t>
            </a:r>
            <a:r>
              <a:rPr lang="pt-BR" sz="3200" dirty="0">
                <a:solidFill>
                  <a:srgbClr val="0000CC"/>
                </a:solidFill>
              </a:rPr>
              <a:t> </a:t>
            </a:r>
            <a:r>
              <a:rPr lang="pt-BR" sz="3200" dirty="0" smtClean="0">
                <a:solidFill>
                  <a:srgbClr val="0000CC"/>
                </a:solidFill>
              </a:rPr>
              <a:t>12.2</a:t>
            </a:r>
            <a:r>
              <a:rPr lang="pt-BR" sz="2800" dirty="0" smtClean="0">
                <a:solidFill>
                  <a:srgbClr val="993300"/>
                </a:solidFill>
              </a:rPr>
              <a:t>)</a:t>
            </a:r>
            <a:endParaRPr lang="pt-BR" sz="2800" dirty="0" smtClean="0">
              <a:solidFill>
                <a:srgbClr val="993300"/>
              </a:solidFill>
              <a:latin typeface="Arial" charset="0"/>
              <a:cs typeface="Arial" charset="0"/>
            </a:endParaRPr>
          </a:p>
        </p:txBody>
      </p:sp>
      <p:sp>
        <p:nvSpPr>
          <p:cNvPr id="12291" name="Título 2"/>
          <p:cNvSpPr>
            <a:spLocks noGrp="1"/>
          </p:cNvSpPr>
          <p:nvPr>
            <p:ph type="title"/>
          </p:nvPr>
        </p:nvSpPr>
        <p:spPr>
          <a:xfrm>
            <a:off x="323850" y="260350"/>
            <a:ext cx="8569325" cy="1512888"/>
          </a:xfrm>
        </p:spPr>
        <p:txBody>
          <a:bodyPr/>
          <a:lstStyle/>
          <a:p>
            <a:pPr marL="365125" indent="-365125">
              <a:spcBef>
                <a:spcPct val="20000"/>
              </a:spcBef>
              <a:defRPr/>
            </a:pPr>
            <a:r>
              <a:rPr lang="pt-BR" sz="3000" b="1" dirty="0">
                <a:solidFill>
                  <a:srgbClr val="993300"/>
                </a:solidFill>
                <a:ea typeface="+mn-ea"/>
                <a:cs typeface="+mn-cs"/>
              </a:rPr>
              <a:t>LIÇÃO 04: A RESSURREIÇÃO </a:t>
            </a:r>
            <a:r>
              <a:rPr lang="pt-BR" sz="3000" b="1" dirty="0" smtClean="0">
                <a:solidFill>
                  <a:srgbClr val="993300"/>
                </a:solidFill>
                <a:ea typeface="+mn-ea"/>
                <a:cs typeface="+mn-cs"/>
              </a:rPr>
              <a:t>DOS </a:t>
            </a:r>
            <a:r>
              <a:rPr lang="pt-BR" sz="3000" b="1" dirty="0">
                <a:solidFill>
                  <a:srgbClr val="993300"/>
                </a:solidFill>
                <a:ea typeface="+mn-ea"/>
                <a:cs typeface="+mn-cs"/>
              </a:rPr>
              <a:t>MORTOS</a:t>
            </a:r>
          </a:p>
        </p:txBody>
      </p:sp>
    </p:spTree>
    <p:extLst>
      <p:ext uri="{BB962C8B-B14F-4D97-AF65-F5344CB8AC3E}">
        <p14:creationId xmlns:p14="http://schemas.microsoft.com/office/powerpoint/2010/main" val="4267756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755650" y="2420938"/>
            <a:ext cx="7993063" cy="3816350"/>
          </a:xfrm>
        </p:spPr>
        <p:txBody>
          <a:bodyPr/>
          <a:lstStyle/>
          <a:p>
            <a:pPr marL="0" indent="0" algn="just" eaLnBrk="1" hangingPunct="1">
              <a:buFont typeface="Wingdings" charset="2"/>
              <a:buNone/>
            </a:pPr>
            <a:endParaRPr lang="pt-BR" altLang="pt-BR" sz="1200" dirty="0" smtClean="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a:solidFill>
                <a:schemeClr val="tx1"/>
              </a:solidFill>
              <a:latin typeface="Arial" charset="0"/>
              <a:cs typeface="Arial" charset="0"/>
            </a:endParaRPr>
          </a:p>
          <a:p>
            <a:pPr marL="0" lvl="0" indent="0" algn="ctr" defTabSz="449263" eaLnBrk="1" hangingPunct="1">
              <a:lnSpc>
                <a:spcPct val="115000"/>
              </a:lnSpc>
              <a:spcBef>
                <a:spcPts val="600"/>
              </a:spcBef>
              <a:spcAft>
                <a:spcPts val="0"/>
              </a:spcAft>
              <a:buClr>
                <a:srgbClr val="FFFFFF"/>
              </a:buClr>
              <a:buSzPct val="100000"/>
              <a:buNone/>
              <a:defRPr/>
            </a:pPr>
            <a:endParaRPr lang="pt-BR" sz="3000" dirty="0" smtClean="0">
              <a:solidFill>
                <a:schemeClr val="tx1"/>
              </a:solidFill>
              <a:latin typeface="Arial" charset="0"/>
              <a:ea typeface="Calibri"/>
              <a:cs typeface="Arial" charset="0"/>
            </a:endParaRPr>
          </a:p>
          <a:p>
            <a:pPr marL="0" indent="0" algn="ctr" defTabSz="449263" eaLnBrk="1" hangingPunct="1">
              <a:lnSpc>
                <a:spcPct val="115000"/>
              </a:lnSpc>
              <a:spcBef>
                <a:spcPts val="600"/>
              </a:spcBef>
              <a:spcAft>
                <a:spcPts val="0"/>
              </a:spcAft>
              <a:buClr>
                <a:srgbClr val="FFFFFF"/>
              </a:buClr>
              <a:buSzPct val="100000"/>
              <a:buNone/>
              <a:defRPr/>
            </a:pPr>
            <a:r>
              <a:rPr lang="pt-BR" sz="2800" dirty="0" smtClean="0">
                <a:solidFill>
                  <a:srgbClr val="006600"/>
                </a:solidFill>
                <a:latin typeface="Arial" pitchFamily="34" charset="0"/>
                <a:ea typeface="Calibri"/>
                <a:cs typeface="Arial" pitchFamily="34" charset="0"/>
              </a:rPr>
              <a:t>LEITURA </a:t>
            </a:r>
            <a:r>
              <a:rPr lang="pt-BR" sz="2800" dirty="0">
                <a:solidFill>
                  <a:srgbClr val="006600"/>
                </a:solidFill>
                <a:latin typeface="Arial" pitchFamily="34" charset="0"/>
                <a:ea typeface="Calibri"/>
                <a:cs typeface="Arial" pitchFamily="34" charset="0"/>
              </a:rPr>
              <a:t>BÍBLICA</a:t>
            </a:r>
            <a:r>
              <a:rPr lang="pt-BR" sz="2800" dirty="0" smtClean="0">
                <a:solidFill>
                  <a:srgbClr val="006600"/>
                </a:solidFill>
                <a:latin typeface="Arial" pitchFamily="34" charset="0"/>
                <a:ea typeface="Calibri"/>
                <a:cs typeface="Arial" pitchFamily="34" charset="0"/>
              </a:rPr>
              <a:t>: </a:t>
            </a:r>
            <a:r>
              <a:rPr lang="pt-BR" sz="3200" b="1" cap="small" dirty="0">
                <a:solidFill>
                  <a:srgbClr val="0000CC"/>
                </a:solidFill>
              </a:rPr>
              <a:t>1 Coríntios 15.3-4, 20-26</a:t>
            </a:r>
            <a:endParaRPr lang="pt-BR" sz="3200" dirty="0">
              <a:solidFill>
                <a:srgbClr val="0000CC"/>
              </a:solidFill>
            </a:endParaRPr>
          </a:p>
          <a:p>
            <a:pPr marL="0" lvl="0" indent="0" algn="ctr" defTabSz="449263" eaLnBrk="1" hangingPunct="1">
              <a:lnSpc>
                <a:spcPct val="115000"/>
              </a:lnSpc>
              <a:spcBef>
                <a:spcPts val="600"/>
              </a:spcBef>
              <a:spcAft>
                <a:spcPts val="0"/>
              </a:spcAft>
              <a:buClr>
                <a:srgbClr val="FFFFFF"/>
              </a:buClr>
              <a:buSzPct val="100000"/>
              <a:buNone/>
              <a:defRPr/>
            </a:pPr>
            <a:endParaRPr lang="pt-BR" sz="3600" dirty="0">
              <a:solidFill>
                <a:srgbClr val="000099"/>
              </a:solidFill>
              <a:latin typeface="Calibri" pitchFamily="34" charset="0"/>
              <a:ea typeface="Calibri"/>
              <a:cs typeface="Georgia"/>
            </a:endParaRPr>
          </a:p>
        </p:txBody>
      </p:sp>
      <p:sp>
        <p:nvSpPr>
          <p:cNvPr id="12291" name="Título 2"/>
          <p:cNvSpPr>
            <a:spLocks noGrp="1"/>
          </p:cNvSpPr>
          <p:nvPr>
            <p:ph type="title"/>
          </p:nvPr>
        </p:nvSpPr>
        <p:spPr>
          <a:xfrm>
            <a:off x="323850" y="260350"/>
            <a:ext cx="8569325" cy="1512888"/>
          </a:xfrm>
        </p:spPr>
        <p:txBody>
          <a:bodyPr/>
          <a:lstStyle/>
          <a:p>
            <a:pPr marL="365125" indent="-365125" algn="l">
              <a:spcBef>
                <a:spcPct val="20000"/>
              </a:spcBef>
              <a:defRPr/>
            </a:pPr>
            <a:r>
              <a:rPr lang="en-GB" sz="3600" dirty="0" smtClean="0">
                <a:solidFill>
                  <a:srgbClr val="CC3399"/>
                </a:solidFill>
                <a:latin typeface="Arial" charset="0"/>
                <a:cs typeface="Arial" charset="0"/>
              </a:rPr>
              <a:t>   ESCATOLOGIA</a:t>
            </a:r>
            <a:r>
              <a:rPr lang="pt-BR" sz="4000" dirty="0">
                <a:solidFill>
                  <a:srgbClr val="745B50"/>
                </a:solidFill>
                <a:latin typeface="Baskerville Old Face" pitchFamily="18" charset="0"/>
              </a:rPr>
              <a:t/>
            </a:r>
            <a:br>
              <a:rPr lang="pt-BR" sz="4000" dirty="0">
                <a:solidFill>
                  <a:srgbClr val="745B50"/>
                </a:solidFill>
                <a:latin typeface="Baskerville Old Face" pitchFamily="18" charset="0"/>
              </a:rPr>
            </a:br>
            <a:r>
              <a:rPr lang="pt-BR" sz="2800" b="1" dirty="0" smtClean="0">
                <a:solidFill>
                  <a:srgbClr val="993300"/>
                </a:solidFill>
                <a:ea typeface="+mn-ea"/>
                <a:cs typeface="+mn-cs"/>
              </a:rPr>
              <a:t>LIÇÃO </a:t>
            </a:r>
            <a:r>
              <a:rPr lang="pt-BR" sz="2800" b="1" dirty="0">
                <a:solidFill>
                  <a:srgbClr val="993300"/>
                </a:solidFill>
                <a:ea typeface="+mn-ea"/>
                <a:cs typeface="+mn-cs"/>
              </a:rPr>
              <a:t>04: </a:t>
            </a:r>
            <a:r>
              <a:rPr lang="pt-BR" sz="2800" b="1" dirty="0" smtClean="0">
                <a:solidFill>
                  <a:srgbClr val="993300"/>
                </a:solidFill>
                <a:ea typeface="+mn-ea"/>
                <a:cs typeface="+mn-cs"/>
              </a:rPr>
              <a:t>  A RESSURREIÇÃO DOS MORTOS</a:t>
            </a:r>
            <a:endParaRPr lang="pt-BR" sz="2800" dirty="0">
              <a:solidFill>
                <a:srgbClr val="993300"/>
              </a:solidFill>
              <a:ea typeface="+mn-ea"/>
              <a:cs typeface="+mn-cs"/>
            </a:endParaRPr>
          </a:p>
        </p:txBody>
      </p:sp>
    </p:spTree>
    <p:extLst>
      <p:ext uri="{BB962C8B-B14F-4D97-AF65-F5344CB8AC3E}">
        <p14:creationId xmlns:p14="http://schemas.microsoft.com/office/powerpoint/2010/main" val="1867649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683568" y="2852936"/>
            <a:ext cx="8209161" cy="2520280"/>
          </a:xfrm>
          <a:ln w="28575">
            <a:solidFill>
              <a:srgbClr val="00B0F0"/>
            </a:solidFill>
          </a:ln>
        </p:spPr>
        <p:txBody>
          <a:bodyPr/>
          <a:lstStyle/>
          <a:p>
            <a:r>
              <a:rPr lang="pt-BR" sz="2800" cap="small" dirty="0">
                <a:solidFill>
                  <a:srgbClr val="0000CC"/>
                </a:solidFill>
              </a:rPr>
              <a:t>1 </a:t>
            </a:r>
            <a:r>
              <a:rPr lang="pt-BR" sz="2800" cap="small" dirty="0" err="1" smtClean="0">
                <a:solidFill>
                  <a:srgbClr val="0000CC"/>
                </a:solidFill>
              </a:rPr>
              <a:t>Co</a:t>
            </a:r>
            <a:r>
              <a:rPr lang="pt-BR" sz="2800" cap="small" dirty="0" smtClean="0">
                <a:solidFill>
                  <a:srgbClr val="0000CC"/>
                </a:solidFill>
              </a:rPr>
              <a:t> 15. </a:t>
            </a:r>
            <a:r>
              <a:rPr lang="pt-BR" sz="2800" dirty="0">
                <a:solidFill>
                  <a:srgbClr val="0000CC"/>
                </a:solidFill>
                <a:latin typeface="Times New Roman"/>
              </a:rPr>
              <a:t>3  Porque primeiramente vos entreguei o que também recebi: que Cristo morreu por nossos pecados, segundo as Escrituras</a:t>
            </a:r>
            <a:r>
              <a:rPr lang="pt-BR" sz="2800" dirty="0" smtClean="0">
                <a:solidFill>
                  <a:srgbClr val="0000CC"/>
                </a:solidFill>
                <a:latin typeface="Times New Roman"/>
              </a:rPr>
              <a:t>,    4  </a:t>
            </a:r>
            <a:r>
              <a:rPr lang="pt-BR" sz="2800" dirty="0">
                <a:solidFill>
                  <a:srgbClr val="0000CC"/>
                </a:solidFill>
                <a:latin typeface="Times New Roman"/>
              </a:rPr>
              <a:t>e que foi sepultado, e que ressuscitou ao terceiro dia, segundo as Escrituras,</a:t>
            </a:r>
          </a:p>
          <a:p>
            <a:endParaRPr lang="pt-BR" sz="2800" dirty="0">
              <a:solidFill>
                <a:srgbClr val="0000CC"/>
              </a:solidFill>
              <a:latin typeface="Calibri" pitchFamily="34" charset="0"/>
              <a:ea typeface="Calibri"/>
              <a:cs typeface="Georgia"/>
            </a:endParaRP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04: A RESSURREIÇÃO 	</a:t>
            </a:r>
            <a:r>
              <a:rPr lang="pt-BR" sz="2400" b="1" dirty="0" smtClean="0">
                <a:solidFill>
                  <a:srgbClr val="993300"/>
                </a:solidFill>
              </a:rPr>
              <a:t>DOS </a:t>
            </a:r>
            <a:r>
              <a:rPr lang="pt-BR" sz="2400" b="1" dirty="0">
                <a:solidFill>
                  <a:srgbClr val="993300"/>
                </a:solidFill>
              </a:rPr>
              <a:t>MORTOS</a:t>
            </a:r>
            <a:br>
              <a:rPr lang="pt-BR" sz="2400" b="1" dirty="0">
                <a:solidFill>
                  <a:srgbClr val="993300"/>
                </a:solidFill>
              </a:rPr>
            </a:br>
            <a:r>
              <a:rPr lang="pt-BR" sz="3000" dirty="0" smtClean="0">
                <a:solidFill>
                  <a:srgbClr val="006600"/>
                </a:solidFill>
                <a:latin typeface="Arial" pitchFamily="34" charset="0"/>
                <a:ea typeface="Calibri"/>
                <a:cs typeface="Arial" pitchFamily="34" charset="0"/>
              </a:rPr>
              <a:t>LEITURA </a:t>
            </a:r>
            <a:r>
              <a:rPr lang="pt-BR" sz="3000" dirty="0">
                <a:solidFill>
                  <a:srgbClr val="006600"/>
                </a:solidFill>
                <a:latin typeface="Arial" pitchFamily="34" charset="0"/>
                <a:ea typeface="Calibri"/>
                <a:cs typeface="Arial" pitchFamily="34" charset="0"/>
              </a:rPr>
              <a:t>BÍBLICA</a:t>
            </a:r>
            <a:r>
              <a:rPr lang="pt-BR" sz="3000" dirty="0" smtClean="0">
                <a:solidFill>
                  <a:srgbClr val="006600"/>
                </a:solidFill>
                <a:latin typeface="Arial" pitchFamily="34" charset="0"/>
                <a:ea typeface="Calibri"/>
                <a:cs typeface="Arial" pitchFamily="34" charset="0"/>
              </a:rPr>
              <a:t>: </a:t>
            </a:r>
            <a:r>
              <a:rPr lang="pt-BR" sz="2800" b="1" cap="small" dirty="0">
                <a:solidFill>
                  <a:srgbClr val="0000CC"/>
                </a:solidFill>
              </a:rPr>
              <a:t>1 Coríntios 15.3-4, </a:t>
            </a:r>
            <a:r>
              <a:rPr lang="pt-BR" sz="2800" cap="small" dirty="0">
                <a:solidFill>
                  <a:srgbClr val="0000CC"/>
                </a:solidFill>
              </a:rPr>
              <a:t>20-26</a:t>
            </a:r>
            <a:endParaRPr lang="pt-BR" sz="3000" dirty="0">
              <a:solidFill>
                <a:srgbClr val="993300"/>
              </a:solidFill>
              <a:ea typeface="+mn-ea"/>
              <a:cs typeface="+mn-cs"/>
            </a:endParaRPr>
          </a:p>
        </p:txBody>
      </p:sp>
    </p:spTree>
    <p:extLst>
      <p:ext uri="{BB962C8B-B14F-4D97-AF65-F5344CB8AC3E}">
        <p14:creationId xmlns:p14="http://schemas.microsoft.com/office/powerpoint/2010/main" val="31642608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539552" y="1988840"/>
            <a:ext cx="8209161" cy="4464496"/>
          </a:xfrm>
          <a:ln w="28575">
            <a:solidFill>
              <a:srgbClr val="00B0F0"/>
            </a:solidFill>
          </a:ln>
        </p:spPr>
        <p:txBody>
          <a:bodyPr/>
          <a:lstStyle/>
          <a:p>
            <a:r>
              <a:rPr lang="pt-BR" cap="small" dirty="0">
                <a:solidFill>
                  <a:srgbClr val="0000CC"/>
                </a:solidFill>
              </a:rPr>
              <a:t>1 </a:t>
            </a:r>
            <a:r>
              <a:rPr lang="pt-BR" cap="small" dirty="0" err="1" smtClean="0">
                <a:solidFill>
                  <a:srgbClr val="0000CC"/>
                </a:solidFill>
              </a:rPr>
              <a:t>Co</a:t>
            </a:r>
            <a:r>
              <a:rPr lang="pt-BR" cap="small" dirty="0" smtClean="0">
                <a:solidFill>
                  <a:srgbClr val="0000CC"/>
                </a:solidFill>
              </a:rPr>
              <a:t> 15. </a:t>
            </a:r>
            <a:r>
              <a:rPr lang="pt-BR" dirty="0">
                <a:solidFill>
                  <a:srgbClr val="0000CC"/>
                </a:solidFill>
                <a:latin typeface="Times New Roman"/>
              </a:rPr>
              <a:t>20 </a:t>
            </a:r>
            <a:r>
              <a:rPr lang="pt-BR" dirty="0" smtClean="0">
                <a:solidFill>
                  <a:srgbClr val="0000CC"/>
                </a:solidFill>
                <a:latin typeface="Times New Roman"/>
              </a:rPr>
              <a:t> </a:t>
            </a:r>
            <a:r>
              <a:rPr lang="pt-BR" dirty="0">
                <a:solidFill>
                  <a:srgbClr val="0000CC"/>
                </a:solidFill>
                <a:latin typeface="Times New Roman"/>
              </a:rPr>
              <a:t>Mas, agora, Cristo ressuscitou dos mortos </a:t>
            </a:r>
            <a:r>
              <a:rPr lang="pt-BR" i="1" dirty="0">
                <a:solidFill>
                  <a:srgbClr val="0000CC"/>
                </a:solidFill>
                <a:latin typeface="Times New Roman"/>
              </a:rPr>
              <a:t>e</a:t>
            </a:r>
            <a:r>
              <a:rPr lang="pt-BR" dirty="0">
                <a:solidFill>
                  <a:srgbClr val="0000CC"/>
                </a:solidFill>
                <a:latin typeface="Times New Roman"/>
              </a:rPr>
              <a:t> foi feito as primícias dos que dormem</a:t>
            </a:r>
            <a:r>
              <a:rPr lang="pt-BR" dirty="0" smtClean="0">
                <a:solidFill>
                  <a:srgbClr val="0000CC"/>
                </a:solidFill>
                <a:latin typeface="Times New Roman"/>
              </a:rPr>
              <a:t>.   21  </a:t>
            </a:r>
            <a:r>
              <a:rPr lang="pt-BR" dirty="0">
                <a:solidFill>
                  <a:srgbClr val="0000CC"/>
                </a:solidFill>
                <a:latin typeface="Times New Roman"/>
              </a:rPr>
              <a:t>Porque, assim como a morte </a:t>
            </a:r>
            <a:r>
              <a:rPr lang="pt-BR" i="1" dirty="0">
                <a:solidFill>
                  <a:srgbClr val="0000CC"/>
                </a:solidFill>
                <a:latin typeface="Times New Roman"/>
              </a:rPr>
              <a:t>veio</a:t>
            </a:r>
            <a:r>
              <a:rPr lang="pt-BR" dirty="0">
                <a:solidFill>
                  <a:srgbClr val="0000CC"/>
                </a:solidFill>
                <a:latin typeface="Times New Roman"/>
              </a:rPr>
              <a:t> por um homem, também a ressurreição dos mortos </a:t>
            </a:r>
            <a:r>
              <a:rPr lang="pt-BR" i="1" dirty="0">
                <a:solidFill>
                  <a:srgbClr val="0000CC"/>
                </a:solidFill>
                <a:latin typeface="Times New Roman"/>
              </a:rPr>
              <a:t>veio</a:t>
            </a:r>
            <a:r>
              <a:rPr lang="pt-BR" dirty="0">
                <a:solidFill>
                  <a:srgbClr val="0000CC"/>
                </a:solidFill>
                <a:latin typeface="Times New Roman"/>
              </a:rPr>
              <a:t> por um homem</a:t>
            </a:r>
            <a:r>
              <a:rPr lang="pt-BR" dirty="0" smtClean="0">
                <a:solidFill>
                  <a:srgbClr val="0000CC"/>
                </a:solidFill>
                <a:latin typeface="Times New Roman"/>
              </a:rPr>
              <a:t>.   22  </a:t>
            </a:r>
            <a:r>
              <a:rPr lang="pt-BR" dirty="0">
                <a:solidFill>
                  <a:srgbClr val="0000CC"/>
                </a:solidFill>
                <a:latin typeface="Times New Roman"/>
              </a:rPr>
              <a:t>Porque, assim como todos morrem em Adão, assim também todos serão vivificados em Cristo</a:t>
            </a:r>
            <a:r>
              <a:rPr lang="pt-BR" dirty="0" smtClean="0">
                <a:solidFill>
                  <a:srgbClr val="0000CC"/>
                </a:solidFill>
                <a:latin typeface="Times New Roman"/>
              </a:rPr>
              <a:t>.   23  </a:t>
            </a:r>
            <a:r>
              <a:rPr lang="pt-BR" dirty="0">
                <a:solidFill>
                  <a:srgbClr val="0000CC"/>
                </a:solidFill>
                <a:latin typeface="Times New Roman"/>
              </a:rPr>
              <a:t>Mas cada um por sua ordem: Cristo, as primícias; depois, os que são de Cristo, na sua vinda</a:t>
            </a:r>
            <a:r>
              <a:rPr lang="pt-BR" dirty="0" smtClean="0">
                <a:solidFill>
                  <a:srgbClr val="0000CC"/>
                </a:solidFill>
                <a:latin typeface="Times New Roman"/>
              </a:rPr>
              <a:t>.   24  </a:t>
            </a:r>
            <a:r>
              <a:rPr lang="pt-BR" dirty="0">
                <a:solidFill>
                  <a:srgbClr val="0000CC"/>
                </a:solidFill>
                <a:latin typeface="Times New Roman"/>
              </a:rPr>
              <a:t>Depois, </a:t>
            </a:r>
            <a:r>
              <a:rPr lang="pt-BR" i="1" dirty="0">
                <a:solidFill>
                  <a:srgbClr val="0000CC"/>
                </a:solidFill>
                <a:latin typeface="Times New Roman"/>
              </a:rPr>
              <a:t>virá</a:t>
            </a:r>
            <a:r>
              <a:rPr lang="pt-BR" dirty="0">
                <a:solidFill>
                  <a:srgbClr val="0000CC"/>
                </a:solidFill>
                <a:latin typeface="Times New Roman"/>
              </a:rPr>
              <a:t> o fim, quando tiver entregado o Reino a Deus, ao Pai, </a:t>
            </a:r>
            <a:r>
              <a:rPr lang="pt-BR" i="1" dirty="0">
                <a:solidFill>
                  <a:srgbClr val="0000CC"/>
                </a:solidFill>
                <a:latin typeface="Times New Roman"/>
              </a:rPr>
              <a:t>e</a:t>
            </a:r>
            <a:r>
              <a:rPr lang="pt-BR" dirty="0">
                <a:solidFill>
                  <a:srgbClr val="0000CC"/>
                </a:solidFill>
                <a:latin typeface="Times New Roman"/>
              </a:rPr>
              <a:t> quando houver aniquilado todo império e toda potestade e força</a:t>
            </a:r>
            <a:r>
              <a:rPr lang="pt-BR" dirty="0" smtClean="0">
                <a:solidFill>
                  <a:srgbClr val="0000CC"/>
                </a:solidFill>
                <a:latin typeface="Times New Roman"/>
              </a:rPr>
              <a:t>.   25  </a:t>
            </a:r>
            <a:r>
              <a:rPr lang="pt-BR" dirty="0">
                <a:solidFill>
                  <a:srgbClr val="0000CC"/>
                </a:solidFill>
                <a:latin typeface="Times New Roman"/>
              </a:rPr>
              <a:t>Porque convém que reine até que haja posto a todos os inimigos debaixo de seus pés</a:t>
            </a:r>
            <a:r>
              <a:rPr lang="pt-BR" dirty="0" smtClean="0">
                <a:solidFill>
                  <a:srgbClr val="0000CC"/>
                </a:solidFill>
                <a:latin typeface="Times New Roman"/>
              </a:rPr>
              <a:t>.   26  </a:t>
            </a:r>
            <a:r>
              <a:rPr lang="pt-BR" dirty="0">
                <a:solidFill>
                  <a:srgbClr val="0000CC"/>
                </a:solidFill>
                <a:latin typeface="Times New Roman"/>
              </a:rPr>
              <a:t>Ora, o último inimigo </a:t>
            </a:r>
            <a:r>
              <a:rPr lang="pt-BR" i="1" dirty="0">
                <a:solidFill>
                  <a:srgbClr val="0000CC"/>
                </a:solidFill>
                <a:latin typeface="Times New Roman"/>
              </a:rPr>
              <a:t>que</a:t>
            </a:r>
            <a:r>
              <a:rPr lang="pt-BR" dirty="0">
                <a:solidFill>
                  <a:srgbClr val="0000CC"/>
                </a:solidFill>
                <a:latin typeface="Times New Roman"/>
              </a:rPr>
              <a:t> há de ser aniquilado </a:t>
            </a:r>
            <a:r>
              <a:rPr lang="pt-BR" i="1" dirty="0">
                <a:solidFill>
                  <a:srgbClr val="0000CC"/>
                </a:solidFill>
                <a:latin typeface="Times New Roman"/>
              </a:rPr>
              <a:t>é</a:t>
            </a:r>
            <a:r>
              <a:rPr lang="pt-BR" dirty="0">
                <a:solidFill>
                  <a:srgbClr val="0000CC"/>
                </a:solidFill>
                <a:latin typeface="Times New Roman"/>
              </a:rPr>
              <a:t> a morte.</a:t>
            </a:r>
            <a:endParaRPr lang="pt-BR" dirty="0">
              <a:solidFill>
                <a:srgbClr val="0000CC"/>
              </a:solidFill>
              <a:latin typeface="Calibri" pitchFamily="34" charset="0"/>
              <a:ea typeface="Calibri"/>
              <a:cs typeface="Georgia"/>
            </a:endParaRPr>
          </a:p>
        </p:txBody>
      </p:sp>
      <p:sp>
        <p:nvSpPr>
          <p:cNvPr id="12291" name="Título 2"/>
          <p:cNvSpPr>
            <a:spLocks noGrp="1"/>
          </p:cNvSpPr>
          <p:nvPr>
            <p:ph type="title"/>
          </p:nvPr>
        </p:nvSpPr>
        <p:spPr>
          <a:xfrm>
            <a:off x="323850" y="188640"/>
            <a:ext cx="8569325" cy="1584598"/>
          </a:xfrm>
        </p:spPr>
        <p:txBody>
          <a:bodyPr/>
          <a:lstStyle/>
          <a:p>
            <a:pPr lvl="0" defTabSz="449263" eaLnBrk="1" hangingPunct="1">
              <a:lnSpc>
                <a:spcPct val="115000"/>
              </a:lnSpc>
              <a:spcBef>
                <a:spcPts val="600"/>
              </a:spcBef>
              <a:spcAft>
                <a:spcPts val="0"/>
              </a:spcAft>
              <a:defRPr/>
            </a:pPr>
            <a:r>
              <a:rPr lang="pt-BR" sz="2400" b="1" dirty="0">
                <a:solidFill>
                  <a:srgbClr val="993300"/>
                </a:solidFill>
              </a:rPr>
              <a:t>LIÇÃO 04: A RESSURREIÇÃO 	</a:t>
            </a:r>
            <a:r>
              <a:rPr lang="pt-BR" sz="2400" b="1" dirty="0" smtClean="0">
                <a:solidFill>
                  <a:srgbClr val="993300"/>
                </a:solidFill>
              </a:rPr>
              <a:t>DOS </a:t>
            </a:r>
            <a:r>
              <a:rPr lang="pt-BR" sz="2400" b="1" dirty="0">
                <a:solidFill>
                  <a:srgbClr val="993300"/>
                </a:solidFill>
              </a:rPr>
              <a:t>MORTOS</a:t>
            </a:r>
            <a:br>
              <a:rPr lang="pt-BR" sz="2400" b="1" dirty="0">
                <a:solidFill>
                  <a:srgbClr val="993300"/>
                </a:solidFill>
              </a:rPr>
            </a:br>
            <a:r>
              <a:rPr lang="pt-BR" sz="3000" dirty="0" smtClean="0">
                <a:solidFill>
                  <a:srgbClr val="006600"/>
                </a:solidFill>
                <a:latin typeface="Arial" pitchFamily="34" charset="0"/>
                <a:ea typeface="Calibri"/>
                <a:cs typeface="Arial" pitchFamily="34" charset="0"/>
              </a:rPr>
              <a:t>LEITURA </a:t>
            </a:r>
            <a:r>
              <a:rPr lang="pt-BR" sz="3000" dirty="0">
                <a:solidFill>
                  <a:srgbClr val="006600"/>
                </a:solidFill>
                <a:latin typeface="Arial" pitchFamily="34" charset="0"/>
                <a:ea typeface="Calibri"/>
                <a:cs typeface="Arial" pitchFamily="34" charset="0"/>
              </a:rPr>
              <a:t>BÍBLICA</a:t>
            </a:r>
            <a:r>
              <a:rPr lang="pt-BR" sz="3000" dirty="0" smtClean="0">
                <a:solidFill>
                  <a:srgbClr val="006600"/>
                </a:solidFill>
                <a:latin typeface="Arial" pitchFamily="34" charset="0"/>
                <a:ea typeface="Calibri"/>
                <a:cs typeface="Arial" pitchFamily="34" charset="0"/>
              </a:rPr>
              <a:t>: </a:t>
            </a:r>
            <a:r>
              <a:rPr lang="pt-BR" sz="2800" b="1" cap="small" dirty="0">
                <a:solidFill>
                  <a:srgbClr val="0000CC"/>
                </a:solidFill>
              </a:rPr>
              <a:t>1 Coríntios 15.</a:t>
            </a:r>
            <a:r>
              <a:rPr lang="pt-BR" sz="2800" cap="small" dirty="0">
                <a:solidFill>
                  <a:srgbClr val="0000CC"/>
                </a:solidFill>
              </a:rPr>
              <a:t>3-4</a:t>
            </a:r>
            <a:r>
              <a:rPr lang="pt-BR" sz="2800" b="1" cap="small" dirty="0">
                <a:solidFill>
                  <a:srgbClr val="0000CC"/>
                </a:solidFill>
              </a:rPr>
              <a:t>, 20-26</a:t>
            </a:r>
            <a:endParaRPr lang="pt-BR" sz="3000" dirty="0">
              <a:solidFill>
                <a:srgbClr val="993300"/>
              </a:solidFill>
              <a:ea typeface="+mn-ea"/>
              <a:cs typeface="+mn-cs"/>
            </a:endParaRPr>
          </a:p>
        </p:txBody>
      </p:sp>
    </p:spTree>
    <p:extLst>
      <p:ext uri="{BB962C8B-B14F-4D97-AF65-F5344CB8AC3E}">
        <p14:creationId xmlns:p14="http://schemas.microsoft.com/office/powerpoint/2010/main" val="233659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Espaço Reservado para Conteúdo 1"/>
          <p:cNvSpPr>
            <a:spLocks noGrp="1"/>
          </p:cNvSpPr>
          <p:nvPr>
            <p:ph idx="1"/>
          </p:nvPr>
        </p:nvSpPr>
        <p:spPr>
          <a:xfrm>
            <a:off x="467544" y="1988840"/>
            <a:ext cx="8352928" cy="4464496"/>
          </a:xfrm>
        </p:spPr>
        <p:txBody>
          <a:bodyPr/>
          <a:lstStyle/>
          <a:p>
            <a:pPr marL="0" lvl="0" indent="0" defTabSz="449263" eaLnBrk="1" hangingPunct="1">
              <a:lnSpc>
                <a:spcPct val="115000"/>
              </a:lnSpc>
              <a:spcBef>
                <a:spcPts val="600"/>
              </a:spcBef>
              <a:spcAft>
                <a:spcPts val="0"/>
              </a:spcAft>
              <a:buClr>
                <a:srgbClr val="FFFFFF"/>
              </a:buClr>
              <a:buSzPct val="100000"/>
              <a:buNone/>
              <a:defRPr/>
            </a:pPr>
            <a:r>
              <a:rPr lang="pt-BR" sz="3000" dirty="0" smtClean="0">
                <a:solidFill>
                  <a:schemeClr val="tx1"/>
                </a:solidFill>
                <a:latin typeface="Arial" charset="0"/>
                <a:ea typeface="Calibri"/>
                <a:cs typeface="Arial" charset="0"/>
              </a:rPr>
              <a:t>	</a:t>
            </a:r>
            <a:r>
              <a:rPr lang="pt-BR" sz="2800" dirty="0" smtClean="0">
                <a:solidFill>
                  <a:schemeClr val="tx1"/>
                </a:solidFill>
                <a:latin typeface="Arial" charset="0"/>
                <a:ea typeface="Calibri"/>
                <a:cs typeface="Arial" charset="0"/>
              </a:rPr>
              <a:t>INTRODUÇÃO</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 – O QUE É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 – CARÁTER GERAL DA </a:t>
            </a:r>
            <a:r>
              <a:rPr lang="pt-BR" sz="2700" dirty="0" smtClean="0">
                <a:solidFill>
                  <a:schemeClr val="tx1"/>
                </a:solidFill>
                <a:latin typeface="Arial" charset="0"/>
                <a:ea typeface="Calibri"/>
                <a:cs typeface="Arial" charset="0"/>
              </a:rPr>
              <a:t>RESSURREIÇÃO</a:t>
            </a:r>
          </a:p>
          <a:p>
            <a:pPr marL="0" lvl="0" indent="0" defTabSz="449263" eaLnBrk="1" hangingPunct="1">
              <a:lnSpc>
                <a:spcPct val="115000"/>
              </a:lnSpc>
              <a:spcBef>
                <a:spcPts val="600"/>
              </a:spcBef>
              <a:spcAft>
                <a:spcPts val="0"/>
              </a:spcAft>
              <a:buClr>
                <a:srgbClr val="FFFFFF"/>
              </a:buClr>
              <a:buSzPct val="100000"/>
              <a:buNone/>
              <a:defRPr/>
            </a:pPr>
            <a:r>
              <a:rPr lang="pt-BR" sz="2700" dirty="0">
                <a:solidFill>
                  <a:schemeClr val="tx1"/>
                </a:solidFill>
                <a:latin typeface="Arial" charset="0"/>
                <a:ea typeface="Calibri"/>
                <a:cs typeface="Arial" charset="0"/>
              </a:rPr>
              <a:t>III – EXPLICANDO A RESSURREIÇÃO DOS </a:t>
            </a:r>
            <a:r>
              <a:rPr lang="pt-BR" sz="2700" dirty="0" smtClean="0">
                <a:solidFill>
                  <a:schemeClr val="tx1"/>
                </a:solidFill>
                <a:latin typeface="Arial" charset="0"/>
                <a:ea typeface="Calibri"/>
                <a:cs typeface="Arial" charset="0"/>
              </a:rPr>
              <a:t>				     JUSTOS </a:t>
            </a:r>
            <a:r>
              <a:rPr lang="pt-BR" sz="2700" dirty="0">
                <a:solidFill>
                  <a:schemeClr val="tx1"/>
                </a:solidFill>
                <a:latin typeface="Arial" charset="0"/>
                <a:ea typeface="Calibri"/>
                <a:cs typeface="Arial" charset="0"/>
              </a:rPr>
              <a:t>E </a:t>
            </a:r>
            <a:r>
              <a:rPr lang="pt-BR" sz="2700" dirty="0" smtClean="0">
                <a:solidFill>
                  <a:schemeClr val="tx1"/>
                </a:solidFill>
                <a:latin typeface="Arial" charset="0"/>
                <a:ea typeface="Calibri"/>
                <a:cs typeface="Arial" charset="0"/>
              </a:rPr>
              <a:t>ÍMPIOS</a:t>
            </a:r>
          </a:p>
          <a:p>
            <a:pPr marL="0" lvl="0" indent="0" defTabSz="449263" eaLnBrk="1" hangingPunct="1">
              <a:lnSpc>
                <a:spcPct val="115000"/>
              </a:lnSpc>
              <a:spcBef>
                <a:spcPts val="600"/>
              </a:spcBef>
              <a:spcAft>
                <a:spcPts val="0"/>
              </a:spcAft>
              <a:buClr>
                <a:srgbClr val="FFFFFF"/>
              </a:buClr>
              <a:buSzPct val="100000"/>
              <a:buNone/>
              <a:defRPr/>
            </a:pPr>
            <a:endParaRPr lang="pt-BR" sz="1200" dirty="0">
              <a:solidFill>
                <a:schemeClr val="tx1"/>
              </a:solidFill>
              <a:latin typeface="Arial" charset="0"/>
              <a:ea typeface="Calibri"/>
              <a:cs typeface="Arial" charset="0"/>
            </a:endParaRPr>
          </a:p>
          <a:p>
            <a:pPr marL="0" lvl="0" indent="0" defTabSz="449263" eaLnBrk="1" hangingPunct="1">
              <a:lnSpc>
                <a:spcPct val="115000"/>
              </a:lnSpc>
              <a:spcBef>
                <a:spcPts val="600"/>
              </a:spcBef>
              <a:spcAft>
                <a:spcPts val="0"/>
              </a:spcAft>
              <a:buClr>
                <a:srgbClr val="FFFFFF"/>
              </a:buClr>
              <a:buSzPct val="100000"/>
              <a:buNone/>
              <a:defRPr/>
            </a:pPr>
            <a:r>
              <a:rPr lang="pt-BR" sz="2600" dirty="0" smtClean="0">
                <a:solidFill>
                  <a:schemeClr val="tx1"/>
                </a:solidFill>
                <a:latin typeface="Arial" charset="0"/>
                <a:ea typeface="Calibri"/>
                <a:cs typeface="Arial" charset="0"/>
              </a:rPr>
              <a:t>	</a:t>
            </a:r>
            <a:r>
              <a:rPr lang="pt-BR" sz="3200" dirty="0" smtClean="0">
                <a:solidFill>
                  <a:schemeClr val="tx1"/>
                </a:solidFill>
                <a:latin typeface="Arial" charset="0"/>
                <a:ea typeface="Calibri"/>
                <a:cs typeface="Arial" charset="0"/>
              </a:rPr>
              <a:t>CONCLUSÃO</a:t>
            </a:r>
            <a:endParaRPr lang="pt-BR" sz="3200" dirty="0">
              <a:solidFill>
                <a:schemeClr val="tx1"/>
              </a:solidFill>
              <a:latin typeface="Arial" charset="0"/>
              <a:ea typeface="Calibri"/>
              <a:cs typeface="Arial" charset="0"/>
            </a:endParaRPr>
          </a:p>
        </p:txBody>
      </p:sp>
      <p:sp>
        <p:nvSpPr>
          <p:cNvPr id="12291" name="Título 2"/>
          <p:cNvSpPr>
            <a:spLocks noGrp="1"/>
          </p:cNvSpPr>
          <p:nvPr>
            <p:ph type="title"/>
          </p:nvPr>
        </p:nvSpPr>
        <p:spPr>
          <a:xfrm>
            <a:off x="107504" y="260350"/>
            <a:ext cx="8928992" cy="1512888"/>
          </a:xfrm>
        </p:spPr>
        <p:txBody>
          <a:bodyPr/>
          <a:lstStyle/>
          <a:p>
            <a:pPr lvl="0" eaLnBrk="1" fontAlgn="auto" hangingPunct="1">
              <a:spcBef>
                <a:spcPts val="0"/>
              </a:spcBef>
              <a:spcAft>
                <a:spcPts val="0"/>
              </a:spcAft>
              <a:defRPr/>
            </a:pPr>
            <a:r>
              <a:rPr lang="pt-BR" sz="3000" b="1" dirty="0">
                <a:solidFill>
                  <a:srgbClr val="993300"/>
                </a:solidFill>
                <a:cs typeface="Lucida Sans Unicode" pitchFamily="34" charset="0"/>
              </a:rPr>
              <a:t>LIÇÃO 04: A RESSURREIÇÃO DOS </a:t>
            </a:r>
            <a:r>
              <a:rPr lang="pt-BR" sz="3000" b="1" dirty="0" smtClean="0">
                <a:solidFill>
                  <a:srgbClr val="993300"/>
                </a:solidFill>
                <a:cs typeface="Lucida Sans Unicode" pitchFamily="34" charset="0"/>
              </a:rPr>
              <a:t>MORTOS</a:t>
            </a:r>
            <a:r>
              <a:rPr lang="pt-BR" sz="3000" b="1" dirty="0" smtClean="0">
                <a:solidFill>
                  <a:srgbClr val="993300"/>
                </a:solidFill>
              </a:rPr>
              <a:t/>
            </a:r>
            <a:br>
              <a:rPr lang="pt-BR" sz="3000" b="1" dirty="0" smtClean="0">
                <a:solidFill>
                  <a:srgbClr val="993300"/>
                </a:solidFill>
              </a:rPr>
            </a:br>
            <a:r>
              <a:rPr lang="pt-BR" sz="3200" b="1" dirty="0" smtClean="0">
                <a:solidFill>
                  <a:srgbClr val="7030A0"/>
                </a:solidFill>
                <a:ea typeface="+mn-ea"/>
                <a:cs typeface="+mn-cs"/>
              </a:rPr>
              <a:t>ESBOÇO</a:t>
            </a:r>
            <a:endParaRPr lang="pt-BR" sz="3200" dirty="0">
              <a:solidFill>
                <a:srgbClr val="7030A0"/>
              </a:solidFill>
              <a:ea typeface="+mn-ea"/>
              <a:cs typeface="+mn-cs"/>
            </a:endParaRPr>
          </a:p>
        </p:txBody>
      </p:sp>
    </p:spTree>
    <p:extLst>
      <p:ext uri="{BB962C8B-B14F-4D97-AF65-F5344CB8AC3E}">
        <p14:creationId xmlns:p14="http://schemas.microsoft.com/office/powerpoint/2010/main" val="27867642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107504" y="1484784"/>
            <a:ext cx="8712968" cy="5112568"/>
          </a:xfrm>
        </p:spPr>
        <p:txBody>
          <a:bodyPr/>
          <a:lstStyle/>
          <a:p>
            <a:pPr indent="0" algn="just">
              <a:spcAft>
                <a:spcPts val="600"/>
              </a:spcAft>
              <a:buNone/>
            </a:pPr>
            <a:r>
              <a:rPr lang="pt-BR" sz="2400" i="1" dirty="0" smtClean="0">
                <a:effectLst/>
                <a:latin typeface="Georgia"/>
                <a:ea typeface="Times New Roman"/>
              </a:rPr>
              <a:t>	</a:t>
            </a:r>
            <a:endParaRPr lang="pt-BR" sz="3000" b="0" dirty="0"/>
          </a:p>
        </p:txBody>
      </p:sp>
      <p:sp>
        <p:nvSpPr>
          <p:cNvPr id="5" name="Retângulo 4"/>
          <p:cNvSpPr/>
          <p:nvPr/>
        </p:nvSpPr>
        <p:spPr>
          <a:xfrm>
            <a:off x="251520" y="260648"/>
            <a:ext cx="8712968" cy="98488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pt-BR" sz="3000" b="1" dirty="0">
                <a:solidFill>
                  <a:srgbClr val="993300"/>
                </a:solidFill>
                <a:latin typeface="Book Antiqua"/>
                <a:ea typeface="+mj-ea"/>
                <a:cs typeface="+mj-cs"/>
              </a:rPr>
              <a:t>LIÇÃO 04: A RESSURREIÇÃO </a:t>
            </a:r>
            <a:r>
              <a:rPr lang="pt-BR" sz="3000" b="1" dirty="0" smtClean="0">
                <a:solidFill>
                  <a:srgbClr val="993300"/>
                </a:solidFill>
                <a:latin typeface="Book Antiqua"/>
                <a:ea typeface="+mj-ea"/>
                <a:cs typeface="+mj-cs"/>
              </a:rPr>
              <a:t>DOS </a:t>
            </a:r>
            <a:r>
              <a:rPr lang="pt-BR" sz="3000" b="1" dirty="0">
                <a:solidFill>
                  <a:srgbClr val="993300"/>
                </a:solidFill>
                <a:latin typeface="Book Antiqua"/>
                <a:ea typeface="+mj-ea"/>
                <a:cs typeface="+mj-cs"/>
              </a:rPr>
              <a:t>MORTOS</a:t>
            </a:r>
          </a:p>
          <a:p>
            <a:pPr marL="0" marR="0" lvl="0" indent="0" algn="ctr" defTabSz="914400" eaLnBrk="1" fontAlgn="auto" latinLnBrk="0" hangingPunct="1">
              <a:lnSpc>
                <a:spcPct val="100000"/>
              </a:lnSpc>
              <a:spcBef>
                <a:spcPts val="0"/>
              </a:spcBef>
              <a:spcAft>
                <a:spcPts val="0"/>
              </a:spcAft>
              <a:buClrTx/>
              <a:buSzTx/>
              <a:buFontTx/>
              <a:buNone/>
              <a:tabLst/>
              <a:defRPr/>
            </a:pPr>
            <a:r>
              <a:rPr lang="pt-BR" sz="2800" b="1" dirty="0" smtClean="0">
                <a:solidFill>
                  <a:srgbClr val="006600"/>
                </a:solidFill>
                <a:latin typeface="Arial" charset="0"/>
                <a:ea typeface="Calibri"/>
                <a:cs typeface="Arial" charset="0"/>
              </a:rPr>
              <a:t>INTRODUÇÃO</a:t>
            </a:r>
            <a:endParaRPr lang="pt-BR" sz="2800" b="1" dirty="0">
              <a:solidFill>
                <a:srgbClr val="006600"/>
              </a:solidFill>
              <a:latin typeface="Arial" charset="0"/>
              <a:ea typeface="Calibri"/>
              <a:cs typeface="Arial" charset="0"/>
            </a:endParaRPr>
          </a:p>
        </p:txBody>
      </p:sp>
      <p:sp>
        <p:nvSpPr>
          <p:cNvPr id="2" name="CaixaDeTexto 1"/>
          <p:cNvSpPr txBox="1"/>
          <p:nvPr/>
        </p:nvSpPr>
        <p:spPr>
          <a:xfrm>
            <a:off x="539552" y="1916832"/>
            <a:ext cx="8136904" cy="3539430"/>
          </a:xfrm>
          <a:prstGeom prst="rect">
            <a:avLst/>
          </a:prstGeom>
          <a:noFill/>
          <a:ln w="28575">
            <a:solidFill>
              <a:srgbClr val="C00000"/>
            </a:solidFill>
          </a:ln>
        </p:spPr>
        <p:txBody>
          <a:bodyPr wrap="square" rtlCol="0">
            <a:spAutoFit/>
          </a:bodyPr>
          <a:lstStyle/>
          <a:p>
            <a:pPr algn="just">
              <a:lnSpc>
                <a:spcPct val="100000"/>
              </a:lnSpc>
            </a:pPr>
            <a:r>
              <a:rPr lang="pt-BR" sz="2800" dirty="0" smtClean="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	A </a:t>
            </a:r>
            <a:r>
              <a:rPr lang="pt-BR" sz="2800" dirty="0">
                <a:gradFill>
                  <a:gsLst>
                    <a:gs pos="0">
                      <a:schemeClr val="tx1"/>
                    </a:gs>
                    <a:gs pos="40000">
                      <a:schemeClr val="tx1">
                        <a:lumMod val="75000"/>
                        <a:lumOff val="25000"/>
                      </a:schemeClr>
                    </a:gs>
                    <a:gs pos="100000">
                      <a:schemeClr val="tx2">
                        <a:alpha val="65000"/>
                      </a:schemeClr>
                    </a:gs>
                  </a:gsLst>
                  <a:lin ang="5400000" scaled="0"/>
                </a:gradFill>
                <a:latin typeface="Arial" pitchFamily="34" charset="0"/>
                <a:ea typeface="Times New Roman"/>
                <a:cs typeface="Arial" pitchFamily="34" charset="0"/>
              </a:rPr>
              <a:t>doutrina da ressurreição é um elemento fundamental da fé cristã. Está baseada essencialmente sobre o fato da ressurreição do próprio Cristo, que é a garantia de que nós, os que aguardamos a Sua vinda, quer estejamos vivos ou mortos, haveremos de ser transformados pelo poder incomparável de Deus manifestado na ressurreição. </a:t>
            </a:r>
          </a:p>
        </p:txBody>
      </p:sp>
    </p:spTree>
    <p:extLst>
      <p:ext uri="{BB962C8B-B14F-4D97-AF65-F5344CB8AC3E}">
        <p14:creationId xmlns:p14="http://schemas.microsoft.com/office/powerpoint/2010/main" val="3639013794"/>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Tema do Office">
  <a:themeElements>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ema do Office">
      <a:majorFont>
        <a:latin typeface="Arial"/>
        <a:ea typeface=""/>
        <a:cs typeface="Lucida Sans Unicode"/>
      </a:majorFont>
      <a:minorFont>
        <a:latin typeface="Times New Roman"/>
        <a:ea typeface=""/>
        <a:cs typeface="Lucida Sans Unicod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38000"/>
          </a:lnSpc>
          <a:spcBef>
            <a:spcPct val="0"/>
          </a:spcBef>
          <a:spcAft>
            <a:spcPct val="0"/>
          </a:spcAft>
          <a:buClr>
            <a:srgbClr val="FFFFFF"/>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Lucida Sans Unicode" charset="0"/>
          </a:defRPr>
        </a:defPPr>
      </a:lstStyle>
    </a:lnDef>
  </a:objectDefaults>
  <a:extraClrSchemeLst>
    <a:extraClrScheme>
      <a:clrScheme name="Tema do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o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o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o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o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o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o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stúdio">
  <a:themeElements>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Estúdio">
      <a:majorFont>
        <a:latin typeface="Arial Black"/>
        <a:ea typeface=""/>
        <a:cs typeface="Arial"/>
      </a:majorFont>
      <a:minorFont>
        <a:latin typeface="Arial"/>
        <a:ea typeface=""/>
        <a:cs typeface="Arial"/>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tú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Estú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Estú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Estú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Estú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Estú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Estú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Estú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Estú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Estú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a Dura">
  <a:themeElements>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apa Dura">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apa Dura">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4.xml><?xml version="1.0" encoding="utf-8"?>
<a:theme xmlns:a="http://schemas.openxmlformats.org/drawingml/2006/main" name="Integração">
  <a:themeElements>
    <a:clrScheme name="Farmacêutic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Integração">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5.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edia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themeOverride>
</file>

<file path=docProps/app.xml><?xml version="1.0" encoding="utf-8"?>
<Properties xmlns="http://schemas.openxmlformats.org/officeDocument/2006/extended-properties" xmlns:vt="http://schemas.openxmlformats.org/officeDocument/2006/docPropsVTypes">
  <TotalTime>5996</TotalTime>
  <Words>2637</Words>
  <Application>Microsoft Office PowerPoint</Application>
  <PresentationFormat>Apresentação na tela (4:3)</PresentationFormat>
  <Paragraphs>180</Paragraphs>
  <Slides>40</Slides>
  <Notes>18</Notes>
  <HiddenSlides>0</HiddenSlides>
  <MMClips>0</MMClips>
  <ScaleCrop>false</ScaleCrop>
  <HeadingPairs>
    <vt:vector size="4" baseType="variant">
      <vt:variant>
        <vt:lpstr>Tema</vt:lpstr>
      </vt:variant>
      <vt:variant>
        <vt:i4>4</vt:i4>
      </vt:variant>
      <vt:variant>
        <vt:lpstr>Títulos de slides</vt:lpstr>
      </vt:variant>
      <vt:variant>
        <vt:i4>40</vt:i4>
      </vt:variant>
    </vt:vector>
  </HeadingPairs>
  <TitlesOfParts>
    <vt:vector size="44" baseType="lpstr">
      <vt:lpstr>1_Tema do Office</vt:lpstr>
      <vt:lpstr>Estúdio</vt:lpstr>
      <vt:lpstr>Capa Dura</vt:lpstr>
      <vt:lpstr>Integração</vt:lpstr>
      <vt:lpstr>ESCOLA BÍBLICA DOMINICAL</vt:lpstr>
      <vt:lpstr>2° TRIMESTRE  DE  2018  ESCATOLOGIA</vt:lpstr>
      <vt:lpstr>ESCATOLOGIA 2° TRIMESTRE DE 2018</vt:lpstr>
      <vt:lpstr> ESCATOLOGIA LIÇÃO 04:   A RESSURREIÇÃO DOS MORTOS</vt:lpstr>
      <vt:lpstr>   ESCATOLOGIA LIÇÃO 04:   A RESSURREIÇÃO DOS MORTOS</vt:lpstr>
      <vt:lpstr>LIÇÃO 04: A RESSURREIÇÃO  DOS MORTOS LEITURA BÍBLICA: 1 Coríntios 15.3-4, 20-26</vt:lpstr>
      <vt:lpstr>LIÇÃO 04: A RESSURREIÇÃO  DOS MORTOS LEITURA BÍBLICA: 1 Coríntios 15.3-4, 20-26</vt:lpstr>
      <vt:lpstr>LIÇÃO 04: A RESSURREIÇÃO DOS MORTOS ESBOÇO</vt:lpstr>
      <vt:lpstr> </vt:lpstr>
      <vt:lpstr>LIÇÃO 04: A RESSURREIÇÃO DOS MORTOS ESBOÇO</vt:lpstr>
      <vt:lpstr> </vt:lpstr>
      <vt:lpstr> </vt:lpstr>
      <vt:lpstr>Apresentação do PowerPoint</vt:lpstr>
      <vt:lpstr> </vt:lpstr>
      <vt:lpstr>Apresentação do PowerPoint</vt:lpstr>
      <vt:lpstr>Apresentação do PowerPoint</vt:lpstr>
      <vt:lpstr> </vt:lpstr>
      <vt:lpstr>Apresentação do PowerPoint</vt:lpstr>
      <vt:lpstr>LIÇÃO 04: A RESSURREIÇÃO DOS MORTOS ESBOÇO</vt:lpstr>
      <vt:lpstr> </vt:lpstr>
      <vt:lpstr> </vt:lpstr>
      <vt:lpstr>Apresentação do PowerPoint</vt:lpstr>
      <vt:lpstr>Apresentação do PowerPoint</vt:lpstr>
      <vt:lpstr>Apresentação do PowerPoint</vt:lpstr>
      <vt:lpstr>Apresentação do PowerPoint</vt:lpstr>
      <vt:lpstr> </vt:lpstr>
      <vt:lpstr>Apresentação do PowerPoint</vt:lpstr>
      <vt:lpstr>Apresentação do PowerPoint</vt:lpstr>
      <vt:lpstr>LIÇÃO 04: A RESSURREIÇÃO DOS MORTOS ESBOÇO</vt:lpstr>
      <vt:lpstr> </vt:lpstr>
      <vt:lpstr> </vt:lpstr>
      <vt:lpstr>Apresentação do PowerPoint</vt:lpstr>
      <vt:lpstr>Apresentação do PowerPoint</vt:lpstr>
      <vt:lpstr> </vt:lpstr>
      <vt:lpstr>Apresentação do PowerPoint</vt:lpstr>
      <vt:lpstr>Apresentação do PowerPoint</vt:lpstr>
      <vt:lpstr>LIÇÃO 04: A RESSURREIÇÃO DOS MORTOS ESBOÇO</vt:lpstr>
      <vt:lpstr> </vt:lpstr>
      <vt:lpstr>LIÇÃO 04: A RESSURREIÇÃO DOS MORTOS ESBOÇO</vt:lpstr>
      <vt:lpstr>LIÇÃO 04: A RESSURREIÇÃO DOS MORTOS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Pássaro e a Oração</dc:title>
  <dc:creator>I.G.V</dc:creator>
  <cp:keywords>Slide</cp:keywords>
  <cp:lastModifiedBy>I.G.V</cp:lastModifiedBy>
  <cp:revision>422</cp:revision>
  <dcterms:modified xsi:type="dcterms:W3CDTF">2018-04-18T01:23:47Z</dcterms:modified>
</cp:coreProperties>
</file>