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42"/>
  </p:notesMasterIdLst>
  <p:sldIdLst>
    <p:sldId id="524" r:id="rId5"/>
    <p:sldId id="519" r:id="rId6"/>
    <p:sldId id="520" r:id="rId7"/>
    <p:sldId id="521" r:id="rId8"/>
    <p:sldId id="525" r:id="rId9"/>
    <p:sldId id="545" r:id="rId10"/>
    <p:sldId id="526" r:id="rId11"/>
    <p:sldId id="560" r:id="rId12"/>
    <p:sldId id="575" r:id="rId13"/>
    <p:sldId id="528" r:id="rId14"/>
    <p:sldId id="570" r:id="rId15"/>
    <p:sldId id="581" r:id="rId16"/>
    <p:sldId id="548" r:id="rId17"/>
    <p:sldId id="571" r:id="rId18"/>
    <p:sldId id="576" r:id="rId19"/>
    <p:sldId id="546" r:id="rId20"/>
    <p:sldId id="563" r:id="rId21"/>
    <p:sldId id="582" r:id="rId22"/>
    <p:sldId id="557" r:id="rId23"/>
    <p:sldId id="564" r:id="rId24"/>
    <p:sldId id="551" r:id="rId25"/>
    <p:sldId id="565" r:id="rId26"/>
    <p:sldId id="577" r:id="rId27"/>
    <p:sldId id="552" r:id="rId28"/>
    <p:sldId id="567" r:id="rId29"/>
    <p:sldId id="555" r:id="rId30"/>
    <p:sldId id="573" r:id="rId31"/>
    <p:sldId id="583" r:id="rId32"/>
    <p:sldId id="554" r:id="rId33"/>
    <p:sldId id="574" r:id="rId34"/>
    <p:sldId id="584" r:id="rId35"/>
    <p:sldId id="585" r:id="rId36"/>
    <p:sldId id="586" r:id="rId37"/>
    <p:sldId id="578" r:id="rId38"/>
    <p:sldId id="556" r:id="rId39"/>
    <p:sldId id="579" r:id="rId40"/>
    <p:sldId id="580" r:id="rId41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9900CC"/>
    <a:srgbClr val="3366CC"/>
    <a:srgbClr val="006600"/>
    <a:srgbClr val="9933FF"/>
    <a:srgbClr val="663300"/>
    <a:srgbClr val="CC3399"/>
    <a:srgbClr val="FF0066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 smtClean="0"/>
              <a:t>A VIDA É UMA DÁDIVA DE DEUS		SE O HOMEM NÃO FAZ USO CORRETO DELA, ESTA MESMA VIDA SERÁ TIRADA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pt-BR" dirty="0" smtClean="0"/>
              <a:t>A VIDA É UMA DÁDIVA DE DEUS		SE O HOMEM NÃO FAZ USO CORRETO DELA, ESTA MESMA VIDA SERÁ TIRADA _ </a:t>
            </a:r>
            <a:r>
              <a:rPr lang="pt-BR" b="1" dirty="0" smtClean="0"/>
              <a:t>RECEM NASCIDO NÃO TEM PECADO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7629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u="sng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u="sng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03/04/2018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03/04/2018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03/04/2018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O FATO DA MORTE NA VIDA 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HUMANA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1585" y="1700808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O DILEMA EXISTENCIAL DA MORTE. </a:t>
            </a:r>
          </a:p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Toda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criatura enfrenta este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dilema. Não foi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sua escolha vir ao mundo, mas não consegue fugir à realidade do fim de sua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existência</a:t>
            </a:r>
            <a:r>
              <a:rPr lang="pt-BR" sz="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800" dirty="0" err="1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Ec</a:t>
            </a:r>
            <a:r>
              <a:rPr lang="pt-BR" sz="800" dirty="0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800" dirty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8.8</a:t>
            </a:r>
            <a:r>
              <a:rPr lang="pt-BR" sz="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Esta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constatação tem levado muitos à indiferença; outros, ao desespero. Contudo,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é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sábio aquele que medita sobre este assunto, considerando a brevidade 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fragilidade da vida, e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fim inevitável que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trará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diante do tribunal de Deus </a:t>
            </a:r>
            <a:r>
              <a:rPr lang="pt-BR" sz="1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Sl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90.12;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Ec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7.2; 12.1-7</a:t>
            </a:r>
            <a:r>
              <a:rPr lang="pt-BR" sz="1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352928" cy="316835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err="1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Ec</a:t>
            </a:r>
            <a:r>
              <a:rPr lang="pt-BR" sz="32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8</a:t>
            </a:r>
            <a:r>
              <a:rPr lang="pt-BR" sz="32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 8  Nenhum homem há que tenha domínio sobre o espírito, para reter o espírito; nem tem poder sobre o dia da morte; nem há armas nessa peleja; nem tampouco a impiedade livrará aos ímpios</a:t>
            </a:r>
            <a:r>
              <a:rPr lang="pt-BR" sz="32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  <a:endParaRPr lang="pt-BR" sz="3200" dirty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1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26469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Sl</a:t>
            </a:r>
            <a:r>
              <a:rPr lang="pt-BR" sz="24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90. 12 Ensina-nos a contar os nossos dias, de tal maneira que alcancemos coração sábio.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Ec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12. 1 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Lembra-te do teu Criador nos dias da tua mocidade, antes que venham os maus dias, e cheguem os anos dos quais venhas a dizer: Não tenho neles contentamento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;   2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antes que se escureçam o sol, e a luz, e a lua, e as estrelas, e tornem a vir as nuvens depois da chuva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;   3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no dia em que tremerem os guardas da casa, e se curvarem os homens fortes, e cessarem os moedores, por já serem poucos, e se escurecerem os que olham pelas janelas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;    4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 as duas portas da rua se fecharem por causa do baixo ruído da moedura, e se levantar à voz das aves, e todas as vozes do canto se baixarem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;   5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como também quando temerem o que está no alto, e houver espantos no caminho, e florescer a amendoeira, e o gafanhoto for um peso, e perecer o apetite; porque o homem se vai à sua eterna casa, e os pranteadores andarão rodeando pela 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praça;   6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antes que se quebre a cadeia de prata, e se despedace o copo de ouro, e se despedace o cântaro junto à fonte, e se despedace a roda junto ao poço</a:t>
            </a:r>
            <a:r>
              <a:rPr lang="pt-BR" sz="20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,    7  </a:t>
            </a:r>
            <a:r>
              <a:rPr lang="pt-BR" sz="20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 o pó volte à terra, como o era, e o espírito volte a Deus, que o deu.</a:t>
            </a:r>
            <a:endParaRPr lang="pt-BR" sz="20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7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7544" y="1437330"/>
            <a:ext cx="8136904" cy="477053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b="1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2. A MORTE É UM JUÍZO DE DEUS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não criou o ser humano para a morte, mas ela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 manifesta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como juízo divino contra 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pecado.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Inicialmente, foi introduzida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 mundo como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castigo de Deus pelo pecado do primeiro homem,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Adão.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Por causa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da sua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transgressão, toda a sua descendência – ou seja, a raça humana inteira – foi sujeita ao poder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da morte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como uma terrível e inevitável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herança.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Inclusive toda a criação sofreu 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impacto da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morte, em consequência do pecado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Adão. </a:t>
            </a:r>
            <a:r>
              <a:rPr lang="pt-BR" sz="1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2.17;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Ez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18.4; </a:t>
            </a:r>
            <a:r>
              <a:rPr lang="pt-BR" sz="1000" dirty="0" err="1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Rm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Times New Roman"/>
              </a:rPr>
              <a:t> 5.12</a:t>
            </a:r>
            <a:r>
              <a:rPr lang="pt-BR" sz="1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352928" cy="532859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2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17  mas da árvore da ciência do bem e do mal, dela não comerás; porque, no dia em que dela comeres, certamente morrerás.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Ez</a:t>
            </a:r>
            <a:r>
              <a:rPr lang="pt-BR" sz="2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8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18. 4  Eis que todas as almas são minhas; como a alma do pai, também a alma do filho é minha; a alma que pecar, essa morrerá</a:t>
            </a:r>
            <a:r>
              <a:rPr lang="pt-BR" sz="2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8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5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12 Como 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por um homem entrou o pecado no mundo, e pelo pecado a morte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assim 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também a 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morte 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passou a todos os homens, por isso que todos pecaram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8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3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412776"/>
            <a:ext cx="8136904" cy="433965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O SENTIDO LITERAL DA PALAVRA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À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luz das Escrituras, o homem foi formado a partir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do pó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terra e recebeu de Deus o fôlego de vida, tornando-se um ser vivo, uma “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alma vivente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”,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exatamente como os outros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animais.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Gn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1. 21,24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; cf.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Ec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3.19-20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palavra “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morte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 primariamente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 refere à privação do fôlego de vida e o retorno do homem à condição inerte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“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pó da terra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Passados alguns dias após a morte, o corpo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terá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literalmente se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desfeito.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Gn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3.19;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Ec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</a:rPr>
              <a:t>12.7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)</a:t>
            </a:r>
            <a:endParaRPr lang="pt-BR" sz="27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1. 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21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 Deus criou as grandes baleias, e todo réptil de alma vivente que as águas abundantemente produziram conforme as suas espécies, e toda ave de asas conforme a sua espécie. E viu Deus que era bom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 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24  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 disse Deus: Produza a terra alma vivente conforme a sua espécie; gado, e répteis, e bestas-feras da terra conforme a sua espécie. E assim foi.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Ec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3. 19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Porque o que sucede aos filhos dos homens, isso mesmo também sucede aos animais; a mesma coisa lhes sucede: como morre um, assim morre o outro, todos têm o mesmo fôlego; e a vantagem dos homens sobre os animais não é nenhuma, porque todos são vaidade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20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Todos vão para um lugar; todos são pó e todos ao pó tornarão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828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484784"/>
            <a:ext cx="8352928" cy="381642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3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3. </a:t>
            </a:r>
            <a:r>
              <a:rPr lang="pt-BR" sz="3200" dirty="0">
                <a:solidFill>
                  <a:srgbClr val="9900CC"/>
                </a:solidFill>
              </a:rPr>
              <a:t>19  No suor do teu rosto, comerás o teu pão, até que te tornes à terra; porque dela foste tomado, porquanto és pó e em pó te tornarás</a:t>
            </a:r>
            <a:r>
              <a:rPr lang="pt-BR" sz="3200" dirty="0" smtClean="0">
                <a:solidFill>
                  <a:srgbClr val="9900CC"/>
                </a:solidFill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Ec</a:t>
            </a:r>
            <a:r>
              <a:rPr lang="pt-BR" sz="32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12. </a:t>
            </a:r>
            <a:r>
              <a:rPr lang="pt-BR" sz="32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7 e o pó volte à terra, como o era, e o espírito volte a Deus, que o deu</a:t>
            </a:r>
            <a:r>
              <a:rPr lang="pt-BR" sz="32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32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33465"/>
            <a:ext cx="8136904" cy="48782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3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2. O SENTIDO DOUTRINÁRIO DA MORTE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doutrina da morte deve ser entendida à luz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sua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relação com o pecado – tal como o efeito e a sua causa. Quando morre, o pecador está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ceifando na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forma de corrupção (morte) o que plantou na sua carne (pecado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Uma vez que o pecado é a transgressão da lei de Deus, podemos entender que 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propósito divino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ao introduzir a morte no mundo foi de: a) punir o pecado com uma sentença justa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correspondente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à sua gravidade – a morte é o salário do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pecado;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b) mostrar como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santidade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justiça e glória divinas são altamente ofendidas pelo pecado, assim dando ao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homem consciência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gravidade do seu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estado. 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en-US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cf. </a:t>
            </a:r>
            <a:r>
              <a:rPr lang="en-US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Gl</a:t>
            </a:r>
            <a:r>
              <a:rPr lang="en-US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6.8; </a:t>
            </a:r>
            <a:r>
              <a:rPr lang="en-US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Rm</a:t>
            </a:r>
            <a:r>
              <a:rPr lang="en-US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8.6, 13; </a:t>
            </a:r>
            <a:r>
              <a:rPr lang="en-US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Tg</a:t>
            </a:r>
            <a:r>
              <a:rPr lang="en-US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1.14-15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Gl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6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8  Porque o que semeia na sua carne da carne ceifará a corrupção; mas o que semeia no Espírito do Espírito ceifará a vida eterna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6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26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6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8. 6  Porque a inclinação da carne é morte; mas a inclinação do Espírito é vida e paz</a:t>
            </a:r>
            <a:r>
              <a:rPr lang="pt-BR" sz="26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13  </a:t>
            </a:r>
            <a:r>
              <a:rPr lang="pt-BR" sz="26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porque, se viverdes segundo a carne, morrereis; mas, se pelo espírito mortificardes as obras do corpo, vivereis</a:t>
            </a:r>
            <a:r>
              <a:rPr lang="pt-BR" sz="26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6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Tg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14  Mas cada um é tentado, quando atraído e engodado pela sua própria concupiscência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15  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Depois, havendo a concupiscência concebido, dá à luz o pecado; e o pecado, sendo consumado, gera a morte.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26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19104" y="1412776"/>
            <a:ext cx="8136904" cy="483209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3. MORTE FÍSICA, ESPIRITUAL E ETERNA.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Até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aqui consideramos a morte no seu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sentido mais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aparente: a morte “</a:t>
            </a:r>
            <a:r>
              <a:rPr lang="pt-BR" sz="22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física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Mas a Palavra de Deus também nos informa que todos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nós nascemos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em um estado de separação da comunhão e do favor de Deus, identificado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pela expressão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: “</a:t>
            </a:r>
            <a:r>
              <a:rPr lang="pt-BR" sz="22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mortos 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em ofensas e pecados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Esse tipo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morte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significa, no presente,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trazer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imagem do velho homem “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que </a:t>
            </a:r>
            <a:r>
              <a:rPr lang="pt-BR" sz="22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se corrompe pelas  concupiscências 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do engano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Como se vê, também foi herdada de nosso pai Adão. É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uma morte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“</a:t>
            </a:r>
            <a:r>
              <a:rPr lang="pt-BR" sz="22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espiritual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No sentido futuro,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será manifestada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no juízo final contra os ímpios, como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eterna separação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presença de Deus, pela impossibilidade de arrependimento e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perdão.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É chamada também de “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segunda morte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 e “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lago de fo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go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Será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uma morte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“</a:t>
            </a:r>
            <a:r>
              <a:rPr lang="pt-BR" sz="22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eterna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2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Ts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1.7-9;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Ap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20.14-15; 21.8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 </a:t>
            </a:r>
            <a:r>
              <a:rPr lang="pt-BR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Ts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1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7  e a vós, que sois atribulados, descanso conosco, quando se manifestar o Senhor Jesus desde o céu, com os anjos do seu poder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  8  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como </a:t>
            </a:r>
            <a:r>
              <a:rPr lang="pt-BR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labareda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de fogo, tomando vingança dos que não conhecem a Deus e dos que não obedecem ao evangelho de nosso Senhor Jesus Cristo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;   9  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os quais, por castigo, padecerão eterna perdição, ante a face do Senhor e a glória do seu poder,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Ap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20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14  E a morte e o inferno foram lançados no lago de fogo. Esta é a segunda morte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 15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 aquele que não foi achado escrito no livro da vida foi lançado no lago de fogo.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Ap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21. 8  Mas, quanto aos tímidos, e aos incrédulos, e aos abomináveis, e aos homicidas, e aos </a:t>
            </a:r>
            <a:r>
              <a:rPr lang="pt-BR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fornicadores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e aos feiticeiros, e aos idólatras e a todos os mentirosos, a sua parte será no lago que arde com fogo e enxofre, o que é a segunda morte.</a:t>
            </a:r>
            <a:endParaRPr lang="pt-BR" dirty="0" smtClean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6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36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3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9512" y="1844823"/>
            <a:ext cx="8712968" cy="4801209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III – A VITÓRIA SOBRE A 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33465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Assim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como em Adão temos a causa da ruína e morte do gênero humano; assim também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em Cristo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Jesus temos a única e eficaz solução para o problema do pecado e a crueldade da morte.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fato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Ele veio para conquistar e abolir a morte, trazer à luz “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a vida e a </a:t>
            </a:r>
            <a:r>
              <a:rPr lang="pt-BR" sz="28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incorrupção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pelo evangelho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maneira que agora, pela fé no Filho de Deus, já temos vida eterna, porque Ele é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vida.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l-PL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l-PL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I Co 15.21,22;1 Jo 5.11</a:t>
            </a:r>
            <a:r>
              <a:rPr lang="pl-PL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340768"/>
            <a:ext cx="8352928" cy="468052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32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Co</a:t>
            </a:r>
            <a:r>
              <a:rPr lang="pt-BR" sz="3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15.21  </a:t>
            </a:r>
            <a:r>
              <a:rPr lang="pt-BR" sz="32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Porque, assim como a morte veio por um homem, também a ressurreição dos mortos veio por um homem</a:t>
            </a:r>
            <a:r>
              <a:rPr lang="pt-BR" sz="3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</a:t>
            </a:r>
            <a:r>
              <a:rPr lang="pt-BR" sz="3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22 </a:t>
            </a:r>
            <a:r>
              <a:rPr lang="pt-BR" sz="32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Porque, assim como todos morrem em Adão, assim também todos serão vivificados em Cristo.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32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Jo</a:t>
            </a:r>
            <a:r>
              <a:rPr lang="pt-BR" sz="32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5. 11  E o testemunho é este: que Deus nos deu a vida eterna; e esta vida está em seu Filho.</a:t>
            </a: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III – A VITÓRIA SOBRE A 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33465"/>
            <a:ext cx="8136904" cy="493981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1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A MORTE VENCIDA POR CRISTO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Fazendo-se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em tudo semelhante ao homem, 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Senhor Jesus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também sofreu a angústia e a dor da morte. As Escrituras declaram que esta era a vontade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do Pai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à qual Cristo se submeteu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fielmente.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Is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53.10; </a:t>
            </a:r>
            <a:r>
              <a:rPr lang="pt-BR" sz="1000" dirty="0" err="1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Mt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26.42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Ele, porém, não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tinha pecado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pelo qual devesse morrer, mas a Sua morte foi por causa dos nossos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pecados. Assim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ao bradar na cruz: “</a:t>
            </a:r>
            <a:r>
              <a:rPr lang="pt-BR" sz="21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está consumado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”, Jesus resolveu o problema da morte como punição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do pecado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porque: a) cumpriu em Si mesmo a justa sentença de morte que pendia sobre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nossas cabeças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liquidando a dívida acumulada diante de Deus através do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pecado;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1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Pe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2.22-24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b)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enalteceu sublimemente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santidade, justiça e glória divinas, que haviam sido ofendidas pelas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nossas transgressões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e fazendo a paz, nos outorgou o direito à vida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eterna. Sua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ressurreição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ao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terceiro dia, é o mais claro e poderoso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testemunho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desta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realidade.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Rm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5.17-21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Is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53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10 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Todavia, ao SENHOR agradou o moê-lo, fazendo-o enfermar; quando a sua alma se puser por expiação do pecado, verá a sua posteridade, prolongará os dias, e o bom prazer do SENHOR prosperará na sua mão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Mt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26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42  E, indo segunda vez, orou, dizendo: Meu Pai, se este cálice não pode passar de mim sem eu o beber, faça-se a tua vontade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24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Pe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22  o qual não cometeu pecado, nem na sua boca se achou engano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  23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o qual, quando o injuriavam, não injuriava e, quando padecia, não ameaçava, mas entregava-se àquele que julga justamente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  24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levando ele mesmo em seu corpo os nossos pecados sobre o madeiro, para que, mortos para os pecados, pudéssemos viver para a justiça; e pelas suas feridas fostes sarados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86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1268760"/>
            <a:ext cx="8352928" cy="460851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21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5</a:t>
            </a:r>
            <a:r>
              <a:rPr lang="pt-BR" sz="21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17  Porque, se, pela ofensa de um só, a morte reinou por esse, muito mais os que recebem a abundância da graça e do dom da justiça reinarão em vida por um só, Jesus Cristo</a:t>
            </a:r>
            <a:r>
              <a:rPr lang="pt-BR" sz="21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18  </a:t>
            </a:r>
            <a:r>
              <a:rPr lang="pt-BR" sz="21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Pois assim como por uma só ofensa veio o juízo sobre todos os homens para condenação, assim também por um só ato de justiça veio a graça sobre todos os homens para justificação de vida</a:t>
            </a:r>
            <a:r>
              <a:rPr lang="pt-BR" sz="21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19 Porque, como, pela desobediência de um só homem, muitos foram feitos pecadores, assim, pela obediência de um, muitos serão feitos justos. 20 </a:t>
            </a:r>
            <a:r>
              <a:rPr lang="pt-BR" sz="21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Veio, porém, a lei para que a ofensa abundasse; mas, onde o pecado abundou, superabundou a graça</a:t>
            </a:r>
            <a:r>
              <a:rPr lang="pt-BR" sz="21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;   21  </a:t>
            </a:r>
            <a:r>
              <a:rPr lang="pt-BR" sz="21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para que, assim como o pecado reinou na morte, também a graça reinasse pela justiça para a vida eterna, por Jesus Cristo, nosso Senhor</a:t>
            </a:r>
            <a:r>
              <a:rPr lang="pt-BR" sz="21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1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8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endParaRPr lang="pt-BR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III – 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 A  VITÓRIA  SOBRE  A 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412776"/>
            <a:ext cx="8136904" cy="50167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2. A MORTE VENCIDA PELO CRISTÃO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Dentre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os inúmeros benefícios adquiridos por Cristo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com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Sua morte na cruz, está a vitória do cristão sobre a morte. No presente, quando é perdoado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justificado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pela graça de Deus em Cristo Jesus, o homem é libertado do poder do pecado 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morte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agora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sob o domínio da graça, </a:t>
            </a:r>
            <a:r>
              <a:rPr lang="pt-BR" sz="20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vive para </a:t>
            </a:r>
            <a:r>
              <a:rPr lang="pt-BR" sz="2000" u="sng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Deus.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Rm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6.1-4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Esta já é uma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vitória retumbante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sobre a morte,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tal modo que o crente já tem 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vida eterna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e nunca mais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morrerá.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Quando morre, ele apenas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dorme. 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</a:rPr>
              <a:t>(</a:t>
            </a:r>
            <a:r>
              <a:rPr lang="pt-BR" sz="1000" dirty="0" err="1" smtClean="0">
                <a:solidFill>
                  <a:srgbClr val="000099"/>
                </a:solidFill>
                <a:latin typeface="Georgia"/>
                <a:ea typeface="Times New Roman"/>
              </a:rPr>
              <a:t>Jo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11.25-26; 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1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Ts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4.13-14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 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Mas, ao mesmo tempo, também pode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esperar pela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futura redenção do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corpo,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qual se dará na ressurreição do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último dia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na vinda de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Cristo.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Só então a morte será totalmente aniquilada, e os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últimos vestígios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corrupção que ainda trazíamos serão absorvidos na nossa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glorificação. 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1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</a:rPr>
              <a:t>Co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</a:rPr>
              <a:t>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</a:rPr>
              <a:t>15.21-23,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26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, 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54- 55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 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Diante dessa perspectiva, a morte deixa de ser um castigo para o cristão, para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 tornar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prova máxima da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fé. Ao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invés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derrota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a morte significa vitória,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ganho, cumprimento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carreira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cristã.  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000" dirty="0" smtClean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2 </a:t>
            </a:r>
            <a:r>
              <a:rPr lang="pt-BR" sz="1000" dirty="0" err="1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Tm</a:t>
            </a:r>
            <a:r>
              <a:rPr lang="pt-BR" sz="1000" dirty="0">
                <a:solidFill>
                  <a:srgbClr val="000099"/>
                </a:solidFill>
                <a:latin typeface="Georgia"/>
                <a:ea typeface="Times New Roman"/>
                <a:cs typeface="+mj-cs"/>
              </a:rPr>
              <a:t> 4.7-8</a:t>
            </a:r>
            <a:r>
              <a:rPr lang="pt-BR" sz="1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r>
              <a:rPr lang="pt-BR" sz="3600" b="1" dirty="0">
                <a:solidFill>
                  <a:srgbClr val="993300"/>
                </a:solidFill>
              </a:rPr>
              <a:t>LIÇÃO 02</a:t>
            </a:r>
            <a:r>
              <a:rPr lang="pt-BR" sz="3600" b="1" dirty="0" smtClean="0">
                <a:solidFill>
                  <a:srgbClr val="993300"/>
                </a:solidFill>
              </a:rPr>
              <a:t>: </a:t>
            </a:r>
          </a:p>
          <a:p>
            <a:pPr algn="ctr"/>
            <a:r>
              <a:rPr lang="pt-BR" sz="4000" b="1" dirty="0" smtClean="0">
                <a:solidFill>
                  <a:srgbClr val="993300"/>
                </a:solidFill>
              </a:rPr>
              <a:t>A </a:t>
            </a:r>
            <a:r>
              <a:rPr lang="pt-BR" sz="4000" b="1" dirty="0">
                <a:solidFill>
                  <a:srgbClr val="993300"/>
                </a:solidFill>
              </a:rPr>
              <a:t>DOUTRINA DA MORTE</a:t>
            </a:r>
            <a:endParaRPr lang="pt-BR" sz="40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836712"/>
            <a:ext cx="8352928" cy="518457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>
                <a:solidFill>
                  <a:srgbClr val="3366CC"/>
                </a:solidFill>
              </a:rPr>
              <a:t>Rm</a:t>
            </a:r>
            <a:r>
              <a:rPr lang="pt-BR" sz="2800" dirty="0">
                <a:solidFill>
                  <a:srgbClr val="3366CC"/>
                </a:solidFill>
              </a:rPr>
              <a:t> </a:t>
            </a:r>
            <a:r>
              <a:rPr lang="pt-BR" sz="2800" dirty="0" smtClean="0">
                <a:solidFill>
                  <a:srgbClr val="3366CC"/>
                </a:solidFill>
              </a:rPr>
              <a:t>6</a:t>
            </a:r>
            <a:r>
              <a:rPr lang="pt-BR" sz="2800" dirty="0">
                <a:solidFill>
                  <a:srgbClr val="3366CC"/>
                </a:solidFill>
              </a:rPr>
              <a:t>. 1 </a:t>
            </a:r>
            <a:r>
              <a:rPr lang="pt-BR" sz="2800" dirty="0" smtClean="0">
                <a:solidFill>
                  <a:srgbClr val="3366CC"/>
                </a:solidFill>
              </a:rPr>
              <a:t> </a:t>
            </a:r>
            <a:r>
              <a:rPr lang="pt-BR" sz="2800" dirty="0">
                <a:solidFill>
                  <a:srgbClr val="3366CC"/>
                </a:solidFill>
              </a:rPr>
              <a:t>Que diremos, pois? Permaneceremos no pecado, para que a graça seja mais abundante</a:t>
            </a:r>
            <a:r>
              <a:rPr lang="pt-BR" sz="2800" dirty="0" smtClean="0">
                <a:solidFill>
                  <a:srgbClr val="3366CC"/>
                </a:solidFill>
              </a:rPr>
              <a:t>?   2  </a:t>
            </a:r>
            <a:r>
              <a:rPr lang="pt-BR" sz="2800" dirty="0">
                <a:solidFill>
                  <a:srgbClr val="3366CC"/>
                </a:solidFill>
              </a:rPr>
              <a:t>De modo nenhum! Nós que estamos mortos para o pecado, como viveremos ainda nele</a:t>
            </a:r>
            <a:r>
              <a:rPr lang="pt-BR" sz="2800" dirty="0" smtClean="0">
                <a:solidFill>
                  <a:srgbClr val="3366CC"/>
                </a:solidFill>
              </a:rPr>
              <a:t>?    3  </a:t>
            </a:r>
            <a:r>
              <a:rPr lang="pt-BR" sz="2800" dirty="0">
                <a:solidFill>
                  <a:srgbClr val="3366CC"/>
                </a:solidFill>
              </a:rPr>
              <a:t>Ou não sabeis que todos quantos fomos batizados em Jesus Cristo fomos batizados na sua morte</a:t>
            </a:r>
            <a:r>
              <a:rPr lang="pt-BR" sz="2800" dirty="0" smtClean="0">
                <a:solidFill>
                  <a:srgbClr val="3366CC"/>
                </a:solidFill>
              </a:rPr>
              <a:t>?    4  </a:t>
            </a:r>
            <a:r>
              <a:rPr lang="pt-BR" sz="2800" dirty="0">
                <a:solidFill>
                  <a:srgbClr val="3366CC"/>
                </a:solidFill>
              </a:rPr>
              <a:t>De sorte que fomos sepultados com ele pelo batismo na morte; para que, como Cristo ressuscitou dos mortos pela glória do Pai, assim andemos nós também em novidade de vida</a:t>
            </a:r>
            <a:r>
              <a:rPr lang="pt-BR" sz="2800" dirty="0" smtClean="0">
                <a:solidFill>
                  <a:srgbClr val="3366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557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352928" cy="518457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3366CC"/>
                </a:solidFill>
              </a:rPr>
              <a:t>Jo</a:t>
            </a:r>
            <a:r>
              <a:rPr lang="pt-BR" sz="2800" dirty="0" smtClean="0">
                <a:solidFill>
                  <a:srgbClr val="3366CC"/>
                </a:solidFill>
              </a:rPr>
              <a:t> 11</a:t>
            </a:r>
            <a:r>
              <a:rPr lang="pt-BR" sz="2800" dirty="0">
                <a:solidFill>
                  <a:srgbClr val="3366CC"/>
                </a:solidFill>
              </a:rPr>
              <a:t>. 25  Disse-lhe Jesus: Eu sou a ressurreição e a vida; quem crê em mim, ainda que esteja morto, viverá</a:t>
            </a:r>
            <a:r>
              <a:rPr lang="pt-BR" sz="2800" dirty="0" smtClean="0">
                <a:solidFill>
                  <a:srgbClr val="3366CC"/>
                </a:solidFill>
              </a:rPr>
              <a:t>;  26 e </a:t>
            </a:r>
            <a:r>
              <a:rPr lang="pt-BR" sz="2800" dirty="0">
                <a:solidFill>
                  <a:srgbClr val="3366CC"/>
                </a:solidFill>
              </a:rPr>
              <a:t>todo aquele que vive e crê em mim nunca morrerá. Crês tu isso</a:t>
            </a:r>
            <a:r>
              <a:rPr lang="pt-BR" sz="2800" dirty="0" smtClean="0">
                <a:solidFill>
                  <a:srgbClr val="3366CC"/>
                </a:solidFill>
              </a:rPr>
              <a:t>?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9900CC"/>
                </a:solidFill>
              </a:rPr>
              <a:t>1 </a:t>
            </a:r>
            <a:r>
              <a:rPr lang="pt-BR" sz="2800" dirty="0" err="1">
                <a:solidFill>
                  <a:srgbClr val="9900CC"/>
                </a:solidFill>
              </a:rPr>
              <a:t>Ts</a:t>
            </a:r>
            <a:r>
              <a:rPr lang="pt-BR" sz="2800" dirty="0">
                <a:solidFill>
                  <a:srgbClr val="9900CC"/>
                </a:solidFill>
              </a:rPr>
              <a:t> 4. 13  Não quero, porém, irmãos, que sejais ignorantes acerca dos que já </a:t>
            </a:r>
            <a:r>
              <a:rPr lang="pt-BR" sz="2800" b="1" u="sng" dirty="0">
                <a:solidFill>
                  <a:srgbClr val="9900CC"/>
                </a:solidFill>
              </a:rPr>
              <a:t>dormem</a:t>
            </a:r>
            <a:r>
              <a:rPr lang="pt-BR" sz="2800" dirty="0">
                <a:solidFill>
                  <a:srgbClr val="9900CC"/>
                </a:solidFill>
              </a:rPr>
              <a:t>, para que não vos entristeçais, como os demais, que não têm esperança.   14  Porque, se cremos que Jesus morreu e ressuscitou, assim também aos que em Jesus </a:t>
            </a:r>
            <a:r>
              <a:rPr lang="pt-BR" sz="2800" b="1" u="sng" dirty="0">
                <a:solidFill>
                  <a:srgbClr val="9900CC"/>
                </a:solidFill>
              </a:rPr>
              <a:t>dormem</a:t>
            </a:r>
            <a:r>
              <a:rPr lang="pt-BR" sz="2800" dirty="0">
                <a:solidFill>
                  <a:srgbClr val="9900CC"/>
                </a:solidFill>
              </a:rPr>
              <a:t> Deus os tornará a trazer com ele</a:t>
            </a:r>
            <a:r>
              <a:rPr lang="pt-BR" sz="2800" dirty="0" smtClean="0">
                <a:solidFill>
                  <a:srgbClr val="99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0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3366CC"/>
                </a:solidFill>
              </a:rPr>
              <a:t>1 </a:t>
            </a:r>
            <a:r>
              <a:rPr lang="pt-BR" sz="2400" dirty="0" err="1" smtClean="0">
                <a:solidFill>
                  <a:srgbClr val="3366CC"/>
                </a:solidFill>
              </a:rPr>
              <a:t>Co</a:t>
            </a:r>
            <a:r>
              <a:rPr lang="pt-BR" sz="2400" dirty="0" smtClean="0">
                <a:solidFill>
                  <a:srgbClr val="3366CC"/>
                </a:solidFill>
              </a:rPr>
              <a:t> 15. 21  Porque, assim como a morte veio por um homem, também a ressurreição dos mortos veio por um homem.   22  Porque, assim como todos morrem em Adão, assim também todos serão vivificados em Cristo.   23  Mas cada um por sua ordem: Cristo, as primícias; depois, os que são de Cristo, na sua vinda.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9900CC"/>
                </a:solidFill>
              </a:rPr>
              <a:t>1 </a:t>
            </a:r>
            <a:r>
              <a:rPr lang="pt-BR" sz="2800" dirty="0" err="1">
                <a:solidFill>
                  <a:srgbClr val="9900CC"/>
                </a:solidFill>
              </a:rPr>
              <a:t>Co</a:t>
            </a:r>
            <a:r>
              <a:rPr lang="pt-BR" sz="2800" dirty="0">
                <a:solidFill>
                  <a:srgbClr val="9900CC"/>
                </a:solidFill>
              </a:rPr>
              <a:t> 15. 26  Ora, o último inimigo que há de ser aniquilado é a morte</a:t>
            </a:r>
            <a:r>
              <a:rPr lang="pt-BR" sz="2800" dirty="0" smtClean="0">
                <a:solidFill>
                  <a:srgbClr val="9900CC"/>
                </a:solidFill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3366CC"/>
                </a:solidFill>
              </a:rPr>
              <a:t>54  </a:t>
            </a:r>
            <a:r>
              <a:rPr lang="pt-BR" sz="2400" dirty="0">
                <a:solidFill>
                  <a:srgbClr val="3366CC"/>
                </a:solidFill>
              </a:rPr>
              <a:t>E, quando isto que é corruptível se revestir da incorruptibilidade, e isto que é mortal se revestir da imortalidade, então, cumprir-se-á a palavra que está escrita: Tragada foi a morte na vitória</a:t>
            </a:r>
            <a:r>
              <a:rPr lang="pt-BR" sz="2400" dirty="0" smtClean="0">
                <a:solidFill>
                  <a:srgbClr val="3366CC"/>
                </a:solidFill>
              </a:rPr>
              <a:t>.  55  Onde </a:t>
            </a:r>
            <a:r>
              <a:rPr lang="pt-BR" sz="2400" dirty="0">
                <a:solidFill>
                  <a:srgbClr val="3366CC"/>
                </a:solidFill>
              </a:rPr>
              <a:t>está, ó morte, o teu aguilhão? Onde está, ó inferno, a tua vitória</a:t>
            </a:r>
            <a:r>
              <a:rPr lang="pt-BR" sz="2400" dirty="0" smtClean="0">
                <a:solidFill>
                  <a:srgbClr val="3366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093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700808"/>
            <a:ext cx="8352928" cy="360040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3366CC"/>
                </a:solidFill>
              </a:rPr>
              <a:t>2 </a:t>
            </a:r>
            <a:r>
              <a:rPr lang="pt-BR" sz="3200" dirty="0" err="1">
                <a:solidFill>
                  <a:srgbClr val="3366CC"/>
                </a:solidFill>
              </a:rPr>
              <a:t>Tm</a:t>
            </a:r>
            <a:r>
              <a:rPr lang="pt-BR" sz="3200" dirty="0">
                <a:solidFill>
                  <a:srgbClr val="3366CC"/>
                </a:solidFill>
              </a:rPr>
              <a:t> </a:t>
            </a:r>
            <a:r>
              <a:rPr lang="pt-BR" sz="3200" dirty="0" smtClean="0">
                <a:solidFill>
                  <a:srgbClr val="3366CC"/>
                </a:solidFill>
              </a:rPr>
              <a:t>4</a:t>
            </a:r>
            <a:r>
              <a:rPr lang="pt-BR" sz="3200" dirty="0">
                <a:solidFill>
                  <a:srgbClr val="3366CC"/>
                </a:solidFill>
              </a:rPr>
              <a:t>. 7  Combati o bom combate, acabei a carreira, guardei a fé</a:t>
            </a:r>
            <a:r>
              <a:rPr lang="pt-BR" sz="3200" dirty="0" smtClean="0">
                <a:solidFill>
                  <a:srgbClr val="3366CC"/>
                </a:solidFill>
              </a:rPr>
              <a:t>.   8  </a:t>
            </a:r>
            <a:r>
              <a:rPr lang="pt-BR" sz="3200" dirty="0">
                <a:solidFill>
                  <a:srgbClr val="3366CC"/>
                </a:solidFill>
              </a:rPr>
              <a:t>Desde agora, a coroa da justiça me está guardada, a qual o Senhor, justo juiz, me dará naquele Dia; e não somente a mim, mas também a todos os que amarem a sua vinda</a:t>
            </a:r>
            <a:r>
              <a:rPr lang="pt-BR" sz="3200" dirty="0" smtClean="0">
                <a:solidFill>
                  <a:srgbClr val="3366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8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40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40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3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33465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Os sofrimentos e aflições desta vida são temporários e aperfeiçoam nossa esperança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para enfrentarmos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morte física, que se constitui num trampolim para a vida eterna. Ela se torna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porta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que se abre para o céu de glória. Corramos dignamente a nossa carreira, sendo fieis ao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nosso Salvador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para que, nessa hora irrevogável e decisiva de nossa vida, possamos confessar,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assim como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Paulo, que guardamos a fé, acabamos a carreira, e só nos resta receber a coroa da vida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3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Como por um homem entrou o pecado no mundo, e pelo pecado a morte,</a:t>
            </a:r>
          </a:p>
          <a:p>
            <a:pPr marL="0" indent="0" algn="just" eaLnBrk="1" hangingPunct="1">
              <a:buNone/>
            </a:pP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assim também a morte passou a todos os homens, por isso que todos pecaram.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</a:t>
            </a:r>
          </a:p>
          <a:p>
            <a:pPr marL="0" indent="0" algn="just" eaLnBrk="1" hangingPunct="1">
              <a:buNone/>
            </a:pP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</a:t>
            </a:r>
            <a:r>
              <a:rPr lang="pt-BR" sz="3200" dirty="0" smtClean="0"/>
              <a:t>	  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3200" dirty="0" err="1">
                <a:solidFill>
                  <a:srgbClr val="0000CC"/>
                </a:solidFill>
                <a:latin typeface="Arial" charset="0"/>
                <a:cs typeface="Arial" charset="0"/>
              </a:rPr>
              <a:t>Rm</a:t>
            </a:r>
            <a:r>
              <a:rPr lang="pt-BR" sz="3200" dirty="0">
                <a:solidFill>
                  <a:srgbClr val="0000CC"/>
                </a:solidFill>
                <a:latin typeface="Arial" charset="0"/>
                <a:cs typeface="Arial" charset="0"/>
              </a:rPr>
              <a:t> 5.12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LIÇÃO 02: </a:t>
            </a:r>
            <a:r>
              <a:rPr lang="pt-BR" sz="3200" b="1" dirty="0" smtClean="0">
                <a:solidFill>
                  <a:srgbClr val="993300"/>
                </a:solidFill>
                <a:ea typeface="+mn-ea"/>
                <a:cs typeface="+mn-cs"/>
              </a:rPr>
              <a:t>  A </a:t>
            </a: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DOUTRINA DA MORTE</a:t>
            </a:r>
            <a:endParaRPr lang="pt-BR" sz="32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046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Como por um homem entrou o pecado no mundo, e pelo pecado a morte,</a:t>
            </a:r>
          </a:p>
          <a:p>
            <a:pPr marL="0" indent="0" algn="just" eaLnBrk="1" hangingPunct="1">
              <a:buNone/>
            </a:pP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assim também a morte passou a todos os homens, por isso que todos pecaram.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</a:t>
            </a:r>
          </a:p>
          <a:p>
            <a:pPr marL="0" indent="0" algn="just" eaLnBrk="1" hangingPunct="1">
              <a:buNone/>
            </a:pP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</a:t>
            </a:r>
            <a:r>
              <a:rPr lang="pt-BR" sz="3200" dirty="0" smtClean="0"/>
              <a:t>	  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3200" dirty="0" err="1">
                <a:solidFill>
                  <a:srgbClr val="0000CC"/>
                </a:solidFill>
                <a:latin typeface="Arial" charset="0"/>
                <a:cs typeface="Arial" charset="0"/>
              </a:rPr>
              <a:t>Rm</a:t>
            </a:r>
            <a:r>
              <a:rPr lang="pt-BR" sz="3200" dirty="0">
                <a:solidFill>
                  <a:srgbClr val="0000CC"/>
                </a:solidFill>
                <a:latin typeface="Arial" charset="0"/>
                <a:cs typeface="Arial" charset="0"/>
              </a:rPr>
              <a:t> 5.12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LIÇÃO 02: </a:t>
            </a:r>
            <a:r>
              <a:rPr lang="pt-BR" sz="3200" b="1" dirty="0" smtClean="0">
                <a:solidFill>
                  <a:srgbClr val="993300"/>
                </a:solidFill>
                <a:ea typeface="+mn-ea"/>
                <a:cs typeface="+mn-cs"/>
              </a:rPr>
              <a:t>  A </a:t>
            </a: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DOUTRINA DA MORTE</a:t>
            </a:r>
            <a:endParaRPr lang="pt-BR" sz="32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2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BÍBLICA:   </a:t>
            </a:r>
            <a:r>
              <a:rPr lang="pt-BR" sz="36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SALMO 90</a:t>
            </a:r>
            <a:r>
              <a:rPr lang="pt-BR" sz="36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1-12</a:t>
            </a: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r>
              <a:rPr lang="pt-BR" sz="4000" dirty="0" smtClean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 smtClean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4000" dirty="0" smtClean="0">
                <a:solidFill>
                  <a:srgbClr val="745B50"/>
                </a:solidFill>
                <a:latin typeface="Baskerville Old Face" pitchFamily="18" charset="0"/>
              </a:rPr>
              <a:t>  </a:t>
            </a:r>
            <a:r>
              <a:rPr lang="pt-BR" sz="3200" b="1" dirty="0" smtClean="0">
                <a:solidFill>
                  <a:srgbClr val="993300"/>
                </a:solidFill>
                <a:ea typeface="+mn-ea"/>
                <a:cs typeface="+mn-cs"/>
              </a:rPr>
              <a:t>LIÇÃO </a:t>
            </a: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02: </a:t>
            </a:r>
            <a:r>
              <a:rPr lang="pt-BR" sz="3200" b="1" dirty="0" smtClean="0">
                <a:solidFill>
                  <a:srgbClr val="993300"/>
                </a:solidFill>
                <a:ea typeface="+mn-ea"/>
                <a:cs typeface="+mn-cs"/>
              </a:rPr>
              <a:t>  A </a:t>
            </a:r>
            <a:r>
              <a:rPr lang="pt-BR" sz="3200" b="1" dirty="0">
                <a:solidFill>
                  <a:srgbClr val="993300"/>
                </a:solidFill>
                <a:ea typeface="+mn-ea"/>
                <a:cs typeface="+mn-cs"/>
              </a:rPr>
              <a:t>DOUTRINA DA MORTE</a:t>
            </a:r>
            <a:endParaRPr lang="pt-BR" sz="32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SL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90. 1 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SENHOR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, tu tens sido o nosso refúgio, de geração em geração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2 Antes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que os montes nascessem, ou que tu formasses a terra e o mundo, sim, de eternidade a eternidade, tu és Deus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3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Tu reduzes o homem à destruição; e dizes: Volvei, filhos dos homens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4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Porque mil anos são aos teus olhos como o dia de ontem que passou, e como a vigília da noite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5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Tu os levas como corrente de água; são como um sono; são como a erva que cresce de madrugada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;   6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de madrugada, cresce e floresce; à tarde, corta-se e seca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7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Pois somos consumidos pela tua ira e pelo teu furor somos angustiados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8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Diante de ti puseste as nossas </a:t>
            </a:r>
            <a:r>
              <a:rPr lang="pt-BR" sz="1800" dirty="0" err="1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iniqüidades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; os nossos pecados ocultos, à luz do teu rosto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9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Pois todos os nossos dias vão passando na tua indignação; acabam-se os nossos anos como um conto ligeiro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10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A duração da nossa vida é de setenta anos, e se alguns, pela sua robustez, chegam a oitenta anos, o melhor deles é canseira e enfado, pois passa rapidamente, e nós voamos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11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Quem conhece o poder da tua ira? E a tua cólera, segundo o temor que te é devido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?   12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Ensina-nos a contar os nossos dias, de tal maneira que alcancemos coração sábio.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</a:t>
            </a:r>
            <a:r>
              <a:rPr lang="pt-BR" sz="2300" b="1" dirty="0" smtClean="0">
                <a:solidFill>
                  <a:srgbClr val="993300"/>
                </a:solidFill>
                <a:ea typeface="+mn-ea"/>
                <a:cs typeface="+mn-cs"/>
              </a:rPr>
              <a:t/>
            </a:r>
            <a:br>
              <a:rPr lang="pt-BR" sz="2300" b="1" dirty="0" smtClean="0">
                <a:solidFill>
                  <a:srgbClr val="993300"/>
                </a:solidFill>
                <a:ea typeface="+mn-ea"/>
                <a:cs typeface="+mn-cs"/>
              </a:rPr>
            </a:br>
            <a: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  <a:t/>
            </a:r>
            <a:b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</a:br>
            <a:r>
              <a:rPr lang="pt-BR" sz="32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BÍBLICA:   </a:t>
            </a:r>
            <a:r>
              <a:rPr lang="pt-BR" sz="36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SALMO 90</a:t>
            </a:r>
            <a:r>
              <a:rPr lang="pt-BR" sz="36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1-12</a:t>
            </a:r>
            <a:endParaRPr lang="pt-BR" sz="23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61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02:   A DOUTRINA DA MORTE 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1700808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Este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é um assunto que muitos evitam falar e comentar. Entretanto, o ser humano se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vê continuamente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ameaçado pela morte. É um fato inescapável que desperta nos corações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muitos indagações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como: Qual é o sentido da vida? O que há depois da morte? E, naturalmente: Por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que morremos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? Nesta lição, estudaremos a questão da morte sob a perspectiva bíblica, pois nela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realidade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morte e seu impacto na vida humana são tratados com clareza e esperança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O FATO DA MORTE NA VIDA HUMANA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DEFINIÇÃO BÍBLICA PARA A MORTE</a:t>
            </a:r>
            <a:endParaRPr lang="pt-BR" sz="10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VITÓRIA SOBRE A </a:t>
            </a: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MORTE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993300"/>
                </a:solidFill>
              </a:rPr>
              <a:t>LIÇÃO 02:   A DOUTRINA DA MORTE 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3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5468</TotalTime>
  <Words>2243</Words>
  <Application>Microsoft Office PowerPoint</Application>
  <PresentationFormat>Apresentação na tela (4:3)</PresentationFormat>
  <Paragraphs>154</Paragraphs>
  <Slides>37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37</vt:i4>
      </vt:variant>
    </vt:vector>
  </HeadingPairs>
  <TitlesOfParts>
    <vt:vector size="41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LIÇÃO 02:   A DOUTRINA DA MORTE</vt:lpstr>
      <vt:lpstr>ESCATOLOGIA   LIÇÃO 02:   A DOUTRINA DA MORTE</vt:lpstr>
      <vt:lpstr>LIÇÃO 02:   A DOUTRINA DA MORTE  LEITURA BÍBLICA:   SALMO 90. 1-12</vt:lpstr>
      <vt:lpstr>LIÇÃO 02:   A DOUTRINA DA MORTE ESBOÇO</vt:lpstr>
      <vt:lpstr> </vt:lpstr>
      <vt:lpstr>LIÇÃO 02:   A DOUTRINA DA MORTE ESBOÇO</vt:lpstr>
      <vt:lpstr> </vt:lpstr>
      <vt:lpstr>Apresentação do PowerPoint</vt:lpstr>
      <vt:lpstr>Apresentação do PowerPoint</vt:lpstr>
      <vt:lpstr> </vt:lpstr>
      <vt:lpstr>Apresentação do PowerPoint</vt:lpstr>
      <vt:lpstr>LIÇÃO 02:   A DOUTRINA DA MORTE ESBOÇO</vt:lpstr>
      <vt:lpstr> </vt:lpstr>
      <vt:lpstr>Apresentação do PowerPoint</vt:lpstr>
      <vt:lpstr>Apresentação do PowerPoint</vt:lpstr>
      <vt:lpstr> </vt:lpstr>
      <vt:lpstr>Apresentação do PowerPoint</vt:lpstr>
      <vt:lpstr> </vt:lpstr>
      <vt:lpstr>Apresentação do PowerPoint</vt:lpstr>
      <vt:lpstr>LIÇÃO 02:   A DOUTRINA DA MORTE ESBOÇO</vt:lpstr>
      <vt:lpstr> </vt:lpstr>
      <vt:lpstr>Apresentação do PowerPoint</vt:lpstr>
      <vt:lpstr> 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LIÇÃO 02:   A DOUTRINA DA MORTE ESBOÇO</vt:lpstr>
      <vt:lpstr> </vt:lpstr>
      <vt:lpstr>LIÇÃO 02:   A DOUTRINA DA MORTE ESBOÇO</vt:lpstr>
      <vt:lpstr>LIÇÃO 02:   A DOUTRINA DA MORTE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362</cp:revision>
  <dcterms:modified xsi:type="dcterms:W3CDTF">2018-04-03T18:21:49Z</dcterms:modified>
</cp:coreProperties>
</file>