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1.xml" ContentType="application/vnd.openxmlformats-officedocument.themeOverrid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65" r:id="rId2"/>
    <p:sldMasterId id="2147484562" r:id="rId3"/>
    <p:sldMasterId id="2147484574" r:id="rId4"/>
  </p:sldMasterIdLst>
  <p:notesMasterIdLst>
    <p:notesMasterId r:id="rId45"/>
  </p:notesMasterIdLst>
  <p:sldIdLst>
    <p:sldId id="524" r:id="rId5"/>
    <p:sldId id="519" r:id="rId6"/>
    <p:sldId id="520" r:id="rId7"/>
    <p:sldId id="521" r:id="rId8"/>
    <p:sldId id="525" r:id="rId9"/>
    <p:sldId id="545" r:id="rId10"/>
    <p:sldId id="526" r:id="rId11"/>
    <p:sldId id="560" r:id="rId12"/>
    <p:sldId id="529" r:id="rId13"/>
    <p:sldId id="528" r:id="rId14"/>
    <p:sldId id="570" r:id="rId15"/>
    <p:sldId id="561" r:id="rId16"/>
    <p:sldId id="548" r:id="rId17"/>
    <p:sldId id="571" r:id="rId18"/>
    <p:sldId id="562" r:id="rId19"/>
    <p:sldId id="534" r:id="rId20"/>
    <p:sldId id="546" r:id="rId21"/>
    <p:sldId id="563" r:id="rId22"/>
    <p:sldId id="557" r:id="rId23"/>
    <p:sldId id="564" r:id="rId24"/>
    <p:sldId id="551" r:id="rId25"/>
    <p:sldId id="565" r:id="rId26"/>
    <p:sldId id="550" r:id="rId27"/>
    <p:sldId id="572" r:id="rId28"/>
    <p:sldId id="566" r:id="rId29"/>
    <p:sldId id="549" r:id="rId30"/>
    <p:sldId id="567" r:id="rId31"/>
    <p:sldId id="537" r:id="rId32"/>
    <p:sldId id="552" r:id="rId33"/>
    <p:sldId id="555" r:id="rId34"/>
    <p:sldId id="573" r:id="rId35"/>
    <p:sldId id="568" r:id="rId36"/>
    <p:sldId id="554" r:id="rId37"/>
    <p:sldId id="553" r:id="rId38"/>
    <p:sldId id="574" r:id="rId39"/>
    <p:sldId id="569" r:id="rId40"/>
    <p:sldId id="541" r:id="rId41"/>
    <p:sldId id="556" r:id="rId42"/>
    <p:sldId id="559" r:id="rId43"/>
    <p:sldId id="558" r:id="rId44"/>
  </p:sldIdLst>
  <p:sldSz cx="9144000" cy="6858000" type="screen4x3"/>
  <p:notesSz cx="6858000" cy="9144000"/>
  <p:defaultTextStyle>
    <a:defPPr>
      <a:defRPr lang="en-GB"/>
    </a:defPPr>
    <a:lvl1pPr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1pPr>
    <a:lvl2pPr marL="457200"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2pPr>
    <a:lvl3pPr marL="914400"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3pPr>
    <a:lvl4pPr marL="1371600"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4pPr>
    <a:lvl5pPr marL="1828800"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5pPr>
    <a:lvl6pPr marL="2286000" algn="l" defTabSz="914400" rtl="0" eaLnBrk="1" latinLnBrk="0" hangingPunct="1">
      <a:defRPr sz="3200" kern="1200">
        <a:solidFill>
          <a:srgbClr val="FF9900"/>
        </a:solidFill>
        <a:latin typeface="Verdana" pitchFamily="32" charset="0"/>
        <a:ea typeface="Lucida Sans Unicode" pitchFamily="34" charset="0"/>
        <a:cs typeface="Lucida Sans Unicode" pitchFamily="34" charset="0"/>
      </a:defRPr>
    </a:lvl6pPr>
    <a:lvl7pPr marL="2743200" algn="l" defTabSz="914400" rtl="0" eaLnBrk="1" latinLnBrk="0" hangingPunct="1">
      <a:defRPr sz="3200" kern="1200">
        <a:solidFill>
          <a:srgbClr val="FF9900"/>
        </a:solidFill>
        <a:latin typeface="Verdana" pitchFamily="32" charset="0"/>
        <a:ea typeface="Lucida Sans Unicode" pitchFamily="34" charset="0"/>
        <a:cs typeface="Lucida Sans Unicode" pitchFamily="34" charset="0"/>
      </a:defRPr>
    </a:lvl7pPr>
    <a:lvl8pPr marL="3200400" algn="l" defTabSz="914400" rtl="0" eaLnBrk="1" latinLnBrk="0" hangingPunct="1">
      <a:defRPr sz="3200" kern="1200">
        <a:solidFill>
          <a:srgbClr val="FF9900"/>
        </a:solidFill>
        <a:latin typeface="Verdana" pitchFamily="32" charset="0"/>
        <a:ea typeface="Lucida Sans Unicode" pitchFamily="34" charset="0"/>
        <a:cs typeface="Lucida Sans Unicode" pitchFamily="34" charset="0"/>
      </a:defRPr>
    </a:lvl8pPr>
    <a:lvl9pPr marL="3657600" algn="l" defTabSz="914400" rtl="0" eaLnBrk="1" latinLnBrk="0" hangingPunct="1">
      <a:defRPr sz="3200" kern="1200">
        <a:solidFill>
          <a:srgbClr val="FF9900"/>
        </a:solidFill>
        <a:latin typeface="Verdana" pitchFamily="32" charset="0"/>
        <a:ea typeface="Lucida Sans Unicode" pitchFamily="34" charset="0"/>
        <a:cs typeface="Lucida Sans Unicode"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00CC"/>
    <a:srgbClr val="3366CC"/>
    <a:srgbClr val="000099"/>
    <a:srgbClr val="006600"/>
    <a:srgbClr val="9933FF"/>
    <a:srgbClr val="663300"/>
    <a:srgbClr val="CC3399"/>
    <a:srgbClr val="FF0066"/>
    <a:srgbClr val="00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091" autoAdjust="0"/>
  </p:normalViewPr>
  <p:slideViewPr>
    <p:cSldViewPr>
      <p:cViewPr varScale="1">
        <p:scale>
          <a:sx n="62" d="100"/>
          <a:sy n="62" d="100"/>
        </p:scale>
        <p:origin x="-1402" y="-91"/>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AutoShape 1"/>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anchor="ctr"/>
          <a:lstStyle/>
          <a:p>
            <a:endParaRPr lang="pt-BR" sz="1800">
              <a:solidFill>
                <a:schemeClr val="bg1"/>
              </a:solidFill>
              <a:latin typeface="Arial" charset="0"/>
            </a:endParaRPr>
          </a:p>
        </p:txBody>
      </p:sp>
      <p:sp>
        <p:nvSpPr>
          <p:cNvPr id="41987" name="AutoShape 2"/>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88" name="AutoShape 3"/>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89" name="AutoShape 4"/>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0" name="AutoShape 5"/>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1" name="AutoShape 6"/>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2" name="AutoShape 7"/>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3" name="AutoShape 8"/>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4" name="AutoShape 9"/>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5" name="AutoShape 10"/>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6" name="AutoShape 11"/>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7" name="AutoShape 12"/>
          <p:cNvSpPr>
            <a:spLocks noChangeArrowheads="1"/>
          </p:cNvSpPr>
          <p:nvPr/>
        </p:nvSpPr>
        <p:spPr bwMode="auto">
          <a:xfrm>
            <a:off x="0" y="0"/>
            <a:ext cx="6858000" cy="9144000"/>
          </a:xfrm>
          <a:prstGeom prst="roundRect">
            <a:avLst>
              <a:gd name="adj" fmla="val 23"/>
            </a:avLst>
          </a:prstGeom>
          <a:solidFill>
            <a:srgbClr val="FFFFFF">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8" name="AutoShape 13"/>
          <p:cNvSpPr>
            <a:spLocks noChangeArrowheads="1"/>
          </p:cNvSpPr>
          <p:nvPr/>
        </p:nvSpPr>
        <p:spPr bwMode="auto">
          <a:xfrm>
            <a:off x="0" y="0"/>
            <a:ext cx="6858000" cy="9144000"/>
          </a:xfrm>
          <a:prstGeom prst="roundRect">
            <a:avLst>
              <a:gd name="adj" fmla="val 23"/>
            </a:avLst>
          </a:prstGeom>
          <a:solidFill>
            <a:srgbClr val="FFFFFF">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9" name="Rectangle 14"/>
          <p:cNvSpPr>
            <a:spLocks noGrp="1" noRot="1" noChangeAspect="1" noChangeArrowheads="1"/>
          </p:cNvSpPr>
          <p:nvPr>
            <p:ph type="sldImg"/>
          </p:nvPr>
        </p:nvSpPr>
        <p:spPr bwMode="auto">
          <a:xfrm>
            <a:off x="0" y="-7094538"/>
            <a:ext cx="0" cy="1557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3087" name="Rectangle 15"/>
          <p:cNvSpPr>
            <a:spLocks noGrp="1" noChangeArrowheads="1"/>
          </p:cNvSpPr>
          <p:nvPr>
            <p:ph type="body"/>
          </p:nvPr>
        </p:nvSpPr>
        <p:spPr bwMode="auto">
          <a:xfrm>
            <a:off x="685800" y="4343400"/>
            <a:ext cx="5464175" cy="41132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pt-BR" noProof="0" smtClean="0"/>
          </a:p>
        </p:txBody>
      </p:sp>
    </p:spTree>
    <p:extLst>
      <p:ext uri="{BB962C8B-B14F-4D97-AF65-F5344CB8AC3E}">
        <p14:creationId xmlns:p14="http://schemas.microsoft.com/office/powerpoint/2010/main" val="1400276391"/>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r>
              <a:rPr kumimoji="0" lang="pt-BR" sz="2800" b="1" i="0" u="none" strike="noStrike" kern="1200" cap="none" spc="0" normalizeH="0" baseline="0" noProof="0" dirty="0" smtClean="0">
                <a:ln>
                  <a:noFill/>
                </a:ln>
                <a:gradFill>
                  <a:gsLst>
                    <a:gs pos="0">
                      <a:prstClr val="black"/>
                    </a:gs>
                    <a:gs pos="40000">
                      <a:prstClr val="black">
                        <a:lumMod val="75000"/>
                        <a:lumOff val="25000"/>
                      </a:prstClr>
                    </a:gs>
                    <a:gs pos="100000">
                      <a:srgbClr val="564B3C">
                        <a:alpha val="65000"/>
                      </a:srgbClr>
                    </a:gs>
                  </a:gsLst>
                  <a:lin ang="5400000" scaled="0"/>
                </a:gradFill>
                <a:effectLst/>
                <a:uLnTx/>
                <a:uFillTx/>
                <a:latin typeface="Georgia"/>
                <a:ea typeface="Times New Roman"/>
                <a:cs typeface="Lucida Sans Unicode" pitchFamily="34" charset="0"/>
              </a:rPr>
              <a:t>A preocupação principal da escatologia bíblica é interpretar os textos das Escrituras Sagradas que tratam do que Deus determinou quanto ao fim dos tempos.   _ _ necessidade de saber com correção para não se esperar o que Deus não disse</a:t>
            </a:r>
            <a:endParaRPr lang="pt-BR" b="1" dirty="0"/>
          </a:p>
        </p:txBody>
      </p:sp>
    </p:spTree>
    <p:extLst>
      <p:ext uri="{BB962C8B-B14F-4D97-AF65-F5344CB8AC3E}">
        <p14:creationId xmlns:p14="http://schemas.microsoft.com/office/powerpoint/2010/main" val="938147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r>
              <a:rPr lang="pt-BR" sz="1200"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rPr>
              <a:t>Ou seja, todo o Antigo Testamento tratava de uma esperança escatológica que se cumpriu com a vinda do Filho de Deus ao mundo. (1)</a:t>
            </a:r>
          </a:p>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pt-BR" sz="1200" b="1"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rPr>
              <a:t>Assim, a mensagem das Escrituras, de Gênesis a Apocalipse, é essencialmente escatológica.  (2)</a:t>
            </a:r>
            <a:endParaRPr lang="pt-BR" b="1" dirty="0"/>
          </a:p>
        </p:txBody>
      </p:sp>
    </p:spTree>
    <p:extLst>
      <p:ext uri="{BB962C8B-B14F-4D97-AF65-F5344CB8AC3E}">
        <p14:creationId xmlns:p14="http://schemas.microsoft.com/office/powerpoint/2010/main" val="655299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algn="ctr"/>
            <a:r>
              <a:rPr lang="pt-BR" dirty="0" smtClean="0"/>
              <a:t>DOIS MIL ANOS DE CRISTIANISMO    PASSADO _  PRESENTE  _  FUTURO</a:t>
            </a:r>
            <a:endParaRPr lang="pt-BR" dirty="0"/>
          </a:p>
        </p:txBody>
      </p:sp>
    </p:spTree>
    <p:extLst>
      <p:ext uri="{BB962C8B-B14F-4D97-AF65-F5344CB8AC3E}">
        <p14:creationId xmlns:p14="http://schemas.microsoft.com/office/powerpoint/2010/main" val="37279830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r>
              <a:rPr lang="pt-BR" dirty="0" smtClean="0"/>
              <a:t>ESTÁ TUDO CONSUMADO  _  </a:t>
            </a:r>
            <a:endParaRPr lang="pt-BR" dirty="0"/>
          </a:p>
        </p:txBody>
      </p:sp>
    </p:spTree>
    <p:extLst>
      <p:ext uri="{BB962C8B-B14F-4D97-AF65-F5344CB8AC3E}">
        <p14:creationId xmlns:p14="http://schemas.microsoft.com/office/powerpoint/2010/main" val="3287008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pt-BR" dirty="0" smtClean="0"/>
              <a:t>		</a:t>
            </a:r>
            <a:r>
              <a:rPr lang="pt-BR" sz="1200" u="sng"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rPr>
              <a:t>Destaquemos, então, alguns objetivos legítimos para o estudo das últimas coisas</a:t>
            </a:r>
            <a:r>
              <a:rPr lang="pt-BR" sz="1200"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rPr>
              <a:t>:  FALAR  AO  FINAL</a:t>
            </a:r>
          </a:p>
          <a:p>
            <a:endParaRPr lang="pt-BR" dirty="0"/>
          </a:p>
        </p:txBody>
      </p:sp>
    </p:spTree>
    <p:extLst>
      <p:ext uri="{BB962C8B-B14F-4D97-AF65-F5344CB8AC3E}">
        <p14:creationId xmlns:p14="http://schemas.microsoft.com/office/powerpoint/2010/main" val="26476296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pt-BR" sz="1200"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rPr>
              <a:t>FALAR  AO  FINAL </a:t>
            </a:r>
            <a:r>
              <a:rPr lang="pt-BR" sz="1200" u="sng"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rPr>
              <a:t>Destaquemos, então, alguns objetivos legítimos para o estudo das últimas coisas</a:t>
            </a:r>
            <a:r>
              <a:rPr lang="pt-BR" sz="1200"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rPr>
              <a:t>:     </a:t>
            </a:r>
            <a:r>
              <a:rPr lang="pt-BR" sz="1200" b="1" u="sng"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rPr>
              <a:t>MIL ANOS É COMO UM DIA</a:t>
            </a:r>
          </a:p>
        </p:txBody>
      </p:sp>
    </p:spTree>
    <p:extLst>
      <p:ext uri="{BB962C8B-B14F-4D97-AF65-F5344CB8AC3E}">
        <p14:creationId xmlns:p14="http://schemas.microsoft.com/office/powerpoint/2010/main" val="226625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ctr"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pt-BR" sz="1200" u="sng"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rPr>
              <a:t>Destaquemos, então, alguns objetivos legítimos para o estudo das últimas coisas</a:t>
            </a:r>
            <a:endParaRPr lang="pt-BR" sz="1200"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endParaRPr>
          </a:p>
        </p:txBody>
      </p:sp>
    </p:spTree>
    <p:extLst>
      <p:ext uri="{BB962C8B-B14F-4D97-AF65-F5344CB8AC3E}">
        <p14:creationId xmlns:p14="http://schemas.microsoft.com/office/powerpoint/2010/main" val="2223572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r>
              <a:rPr lang="pt-BR" dirty="0" smtClean="0"/>
              <a:t>O  QUE  ACONTECERÁ   ???  TEMPOS DIF´CEIS __ APOSTASIAS</a:t>
            </a:r>
            <a:r>
              <a:rPr lang="pt-BR" baseline="0" dirty="0" smtClean="0"/>
              <a:t> __ AS CRIATURAS ARONTANDO A DEUS  __  CORRUPÇÃO EM TODAS AS ÁREAS</a:t>
            </a:r>
            <a:endParaRPr lang="pt-BR" dirty="0"/>
          </a:p>
        </p:txBody>
      </p:sp>
    </p:spTree>
    <p:extLst>
      <p:ext uri="{BB962C8B-B14F-4D97-AF65-F5344CB8AC3E}">
        <p14:creationId xmlns:p14="http://schemas.microsoft.com/office/powerpoint/2010/main" val="32459320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r>
              <a:rPr lang="pt-BR" sz="1200" b="1"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rPr>
              <a:t>por exemplo, </a:t>
            </a:r>
            <a:r>
              <a:rPr lang="pt-BR" sz="1200" b="1" kern="1200" dirty="0" err="1"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rPr>
              <a:t>Dn</a:t>
            </a:r>
            <a:r>
              <a:rPr lang="pt-BR" sz="1200" b="1"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rPr>
              <a:t> 7.17; </a:t>
            </a:r>
            <a:r>
              <a:rPr lang="pt-BR" sz="1200" b="1" kern="1200" dirty="0" err="1"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rPr>
              <a:t>Ap</a:t>
            </a:r>
            <a:r>
              <a:rPr lang="pt-BR" sz="1200" b="1"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rPr>
              <a:t> 1.20</a:t>
            </a:r>
            <a:endParaRPr lang="pt-BR" b="1" dirty="0"/>
          </a:p>
        </p:txBody>
      </p:sp>
    </p:spTree>
    <p:extLst>
      <p:ext uri="{BB962C8B-B14F-4D97-AF65-F5344CB8AC3E}">
        <p14:creationId xmlns:p14="http://schemas.microsoft.com/office/powerpoint/2010/main" val="2789323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3.xml"/><Relationship Id="rId1" Type="http://schemas.openxmlformats.org/officeDocument/2006/relationships/themeOverride" Target="../theme/themeOverride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smtClean="0"/>
              <a:t>Clique para editar o estilo do subtítulo mestre</a:t>
            </a:r>
            <a:endParaRPr lang="pt-B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2BED7C6F-90CF-4040-884B-4EEF8F60C53A}" type="slidenum">
              <a:rPr lang="en-GB"/>
              <a:pPr>
                <a:defRPr/>
              </a:pPr>
              <a:t>‹nº›</a:t>
            </a:fld>
            <a:endParaRPr lang="en-GB"/>
          </a:p>
        </p:txBody>
      </p:sp>
    </p:spTree>
    <p:extLst>
      <p:ext uri="{BB962C8B-B14F-4D97-AF65-F5344CB8AC3E}">
        <p14:creationId xmlns:p14="http://schemas.microsoft.com/office/powerpoint/2010/main" val="2173543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1600200"/>
            <a:ext cx="8229600" cy="4525963"/>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0B1BCF15-29FC-4464-8938-E13208555151}" type="slidenum">
              <a:rPr lang="en-GB"/>
              <a:pPr>
                <a:defRPr/>
              </a:pPr>
              <a:t>‹nº›</a:t>
            </a:fld>
            <a:endParaRPr lang="en-GB"/>
          </a:p>
        </p:txBody>
      </p:sp>
    </p:spTree>
    <p:extLst>
      <p:ext uri="{BB962C8B-B14F-4D97-AF65-F5344CB8AC3E}">
        <p14:creationId xmlns:p14="http://schemas.microsoft.com/office/powerpoint/2010/main" val="2363520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97688" y="471488"/>
            <a:ext cx="2146300" cy="565467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471488"/>
            <a:ext cx="6288088" cy="5654675"/>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F5B5226B-F136-4D10-86F8-8131D73CEEC4}" type="slidenum">
              <a:rPr lang="en-GB"/>
              <a:pPr>
                <a:defRPr/>
              </a:pPr>
              <a:t>‹nº›</a:t>
            </a:fld>
            <a:endParaRPr lang="en-GB"/>
          </a:p>
        </p:txBody>
      </p:sp>
    </p:spTree>
    <p:extLst>
      <p:ext uri="{BB962C8B-B14F-4D97-AF65-F5344CB8AC3E}">
        <p14:creationId xmlns:p14="http://schemas.microsoft.com/office/powerpoint/2010/main" val="948015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AutoShape 2"/>
          <p:cNvSpPr>
            <a:spLocks noChangeArrowheads="1"/>
          </p:cNvSpPr>
          <p:nvPr/>
        </p:nvSpPr>
        <p:spPr bwMode="auto">
          <a:xfrm>
            <a:off x="228600" y="381000"/>
            <a:ext cx="8686800" cy="5638800"/>
          </a:xfrm>
          <a:prstGeom prst="roundRect">
            <a:avLst>
              <a:gd name="adj" fmla="val 7912"/>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lnSpc>
                <a:spcPct val="100000"/>
              </a:lnSpc>
              <a:buClrTx/>
              <a:buSzTx/>
              <a:buFontTx/>
              <a:buNone/>
            </a:pPr>
            <a:endParaRPr lang="pt-BR" sz="2400">
              <a:solidFill>
                <a:schemeClr val="tx1"/>
              </a:solidFill>
              <a:latin typeface="Times New Roman" pitchFamily="16" charset="0"/>
              <a:cs typeface="Arial" charset="0"/>
            </a:endParaRPr>
          </a:p>
        </p:txBody>
      </p:sp>
      <p:sp>
        <p:nvSpPr>
          <p:cNvPr id="5" name="AutoShape 3"/>
          <p:cNvSpPr>
            <a:spLocks noChangeArrowheads="1"/>
          </p:cNvSpPr>
          <p:nvPr/>
        </p:nvSpPr>
        <p:spPr bwMode="white">
          <a:xfrm>
            <a:off x="327025" y="488950"/>
            <a:ext cx="8435975" cy="4768850"/>
          </a:xfrm>
          <a:prstGeom prst="roundRect">
            <a:avLst>
              <a:gd name="adj" fmla="val 7310"/>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lnSpc>
                <a:spcPct val="100000"/>
              </a:lnSpc>
              <a:buClrTx/>
              <a:buSzTx/>
              <a:buFontTx/>
              <a:buNone/>
            </a:pPr>
            <a:endParaRPr lang="pt-BR" sz="2400">
              <a:solidFill>
                <a:schemeClr val="tx1"/>
              </a:solidFill>
              <a:latin typeface="Times New Roman" pitchFamily="16" charset="0"/>
              <a:cs typeface="Arial" charset="0"/>
            </a:endParaRPr>
          </a:p>
        </p:txBody>
      </p:sp>
      <p:sp>
        <p:nvSpPr>
          <p:cNvPr id="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p:spPr>
        <p:txBody>
          <a:bodyPr wrap="none" anchor="ctr"/>
          <a:lstStyle/>
          <a:p>
            <a:pPr algn="ctr">
              <a:lnSpc>
                <a:spcPct val="100000"/>
              </a:lnSpc>
              <a:buClrTx/>
              <a:buSzTx/>
              <a:buFontTx/>
              <a:buNone/>
            </a:pPr>
            <a:endParaRPr lang="pt-BR" sz="1800">
              <a:solidFill>
                <a:schemeClr val="tx1"/>
              </a:solidFill>
              <a:latin typeface="Arial" charset="0"/>
              <a:cs typeface="Arial" charset="0"/>
            </a:endParaRPr>
          </a:p>
        </p:txBody>
      </p:sp>
      <p:sp>
        <p:nvSpPr>
          <p:cNvPr id="83973"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pt-BR"/>
              <a:t>Clique para editar o estilo do título mestre</a:t>
            </a:r>
          </a:p>
        </p:txBody>
      </p:sp>
      <p:sp>
        <p:nvSpPr>
          <p:cNvPr id="83974" name="Rectangle 6"/>
          <p:cNvSpPr>
            <a:spLocks noGrp="1" noChangeArrowheads="1"/>
          </p:cNvSpPr>
          <p:nvPr>
            <p:ph type="subTitle" idx="1"/>
          </p:nvPr>
        </p:nvSpPr>
        <p:spPr>
          <a:xfrm>
            <a:off x="1752600" y="3567113"/>
            <a:ext cx="5410200" cy="1905000"/>
          </a:xfrm>
        </p:spPr>
        <p:txBody>
          <a:bodyPr anchor="ctr"/>
          <a:lstStyle>
            <a:lvl1pPr marL="0" indent="0" algn="ctr">
              <a:buFont typeface="Wingdings" charset="2"/>
              <a:buNone/>
              <a:defRPr sz="3300"/>
            </a:lvl1pPr>
          </a:lstStyle>
          <a:p>
            <a:r>
              <a:rPr lang="pt-BR"/>
              <a:t>Clique para editar o estilo do subtítulo mestre</a:t>
            </a:r>
          </a:p>
        </p:txBody>
      </p:sp>
      <p:sp>
        <p:nvSpPr>
          <p:cNvPr id="7" name="Rectangle 7"/>
          <p:cNvSpPr>
            <a:spLocks noGrp="1" noChangeArrowheads="1"/>
          </p:cNvSpPr>
          <p:nvPr>
            <p:ph type="dt" sz="half" idx="10"/>
          </p:nvPr>
        </p:nvSpPr>
        <p:spPr/>
        <p:txBody>
          <a:bodyPr/>
          <a:lstStyle>
            <a:lvl1pPr>
              <a:defRPr/>
            </a:lvl1pPr>
          </a:lstStyle>
          <a:p>
            <a:pPr>
              <a:defRPr/>
            </a:pPr>
            <a:fld id="{648CC5FD-A643-40FA-AD0F-BF0DD8A0B331}" type="datetimeFigureOut">
              <a:rPr lang="pt-BR"/>
              <a:pPr>
                <a:defRPr/>
              </a:pPr>
              <a:t>27/03/2018</a:t>
            </a:fld>
            <a:endParaRPr lang="pt-BR"/>
          </a:p>
        </p:txBody>
      </p:sp>
      <p:sp>
        <p:nvSpPr>
          <p:cNvPr id="8" name="Rectangle 8"/>
          <p:cNvSpPr>
            <a:spLocks noGrp="1" noChangeArrowheads="1"/>
          </p:cNvSpPr>
          <p:nvPr>
            <p:ph type="ftr" sz="quarter" idx="11"/>
          </p:nvPr>
        </p:nvSpPr>
        <p:spPr>
          <a:xfrm>
            <a:off x="3352800" y="6391275"/>
            <a:ext cx="2895600" cy="457200"/>
          </a:xfrm>
        </p:spPr>
        <p:txBody>
          <a:bodyPr/>
          <a:lstStyle>
            <a:lvl1pPr>
              <a:defRPr/>
            </a:lvl1pPr>
          </a:lstStyle>
          <a:p>
            <a:pPr>
              <a:defRPr/>
            </a:pPr>
            <a:endParaRPr lang="pt-BR"/>
          </a:p>
        </p:txBody>
      </p:sp>
      <p:sp>
        <p:nvSpPr>
          <p:cNvPr id="9" name="Rectangle 9"/>
          <p:cNvSpPr>
            <a:spLocks noGrp="1" noChangeArrowheads="1"/>
          </p:cNvSpPr>
          <p:nvPr>
            <p:ph type="sldNum" sz="quarter" idx="12"/>
          </p:nvPr>
        </p:nvSpPr>
        <p:spPr>
          <a:xfrm>
            <a:off x="6858000" y="6391275"/>
            <a:ext cx="1600200" cy="457200"/>
          </a:xfrm>
        </p:spPr>
        <p:txBody>
          <a:bodyPr/>
          <a:lstStyle>
            <a:lvl1pPr>
              <a:defRPr/>
            </a:lvl1pPr>
          </a:lstStyle>
          <a:p>
            <a:pPr>
              <a:defRPr/>
            </a:pPr>
            <a:fld id="{3516AF0C-3C19-4A9E-A1BC-A2AB67892CFC}" type="slidenum">
              <a:rPr lang="pt-BR"/>
              <a:pPr>
                <a:defRPr/>
              </a:pPr>
              <a:t>‹nº›</a:t>
            </a:fld>
            <a:endParaRPr lang="pt-BR"/>
          </a:p>
        </p:txBody>
      </p:sp>
    </p:spTree>
    <p:extLst>
      <p:ext uri="{BB962C8B-B14F-4D97-AF65-F5344CB8AC3E}">
        <p14:creationId xmlns:p14="http://schemas.microsoft.com/office/powerpoint/2010/main" val="1115486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fld id="{DCB6AA04-3011-4310-9A09-6E93B56B69DB}" type="datetimeFigureOut">
              <a:rPr lang="pt-BR"/>
              <a:pPr>
                <a:defRPr/>
              </a:pPr>
              <a:t>27/03/2018</a:t>
            </a:fld>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BD1ABBBF-1754-42AB-9FFB-1641A63692DA}" type="slidenum">
              <a:rPr lang="pt-BR"/>
              <a:pPr>
                <a:defRPr/>
              </a:pPr>
              <a:t>‹nº›</a:t>
            </a:fld>
            <a:endParaRPr lang="pt-BR"/>
          </a:p>
        </p:txBody>
      </p:sp>
    </p:spTree>
    <p:extLst>
      <p:ext uri="{BB962C8B-B14F-4D97-AF65-F5344CB8AC3E}">
        <p14:creationId xmlns:p14="http://schemas.microsoft.com/office/powerpoint/2010/main" val="7488014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4"/>
          <p:cNvSpPr>
            <a:spLocks noGrp="1" noChangeArrowheads="1"/>
          </p:cNvSpPr>
          <p:nvPr>
            <p:ph type="dt" sz="half" idx="10"/>
          </p:nvPr>
        </p:nvSpPr>
        <p:spPr>
          <a:ln/>
        </p:spPr>
        <p:txBody>
          <a:bodyPr/>
          <a:lstStyle>
            <a:lvl1pPr>
              <a:defRPr/>
            </a:lvl1pPr>
          </a:lstStyle>
          <a:p>
            <a:pPr>
              <a:defRPr/>
            </a:pPr>
            <a:fld id="{310CE60A-C78E-4721-98B4-AAC612E9BB22}" type="datetimeFigureOut">
              <a:rPr lang="pt-BR"/>
              <a:pPr>
                <a:defRPr/>
              </a:pPr>
              <a:t>27/03/2018</a:t>
            </a:fld>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077C6563-3387-4CEE-A7E7-7C51B3FF7377}" type="slidenum">
              <a:rPr lang="pt-BR"/>
              <a:pPr>
                <a:defRPr/>
              </a:pPr>
              <a:t>‹nº›</a:t>
            </a:fld>
            <a:endParaRPr lang="pt-BR"/>
          </a:p>
        </p:txBody>
      </p:sp>
    </p:spTree>
    <p:extLst>
      <p:ext uri="{BB962C8B-B14F-4D97-AF65-F5344CB8AC3E}">
        <p14:creationId xmlns:p14="http://schemas.microsoft.com/office/powerpoint/2010/main" val="16223553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4"/>
          <p:cNvSpPr>
            <a:spLocks noGrp="1" noChangeArrowheads="1"/>
          </p:cNvSpPr>
          <p:nvPr>
            <p:ph type="dt" sz="half" idx="10"/>
          </p:nvPr>
        </p:nvSpPr>
        <p:spPr>
          <a:ln/>
        </p:spPr>
        <p:txBody>
          <a:bodyPr/>
          <a:lstStyle>
            <a:lvl1pPr>
              <a:defRPr/>
            </a:lvl1pPr>
          </a:lstStyle>
          <a:p>
            <a:pPr>
              <a:defRPr/>
            </a:pPr>
            <a:fld id="{2E84AACA-AC86-4EE8-8184-526024F0C532}" type="datetimeFigureOut">
              <a:rPr lang="pt-BR"/>
              <a:pPr>
                <a:defRPr/>
              </a:pPr>
              <a:t>27/03/2018</a:t>
            </a:fld>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E32DE793-6555-4AED-B635-C7871872F61C}" type="slidenum">
              <a:rPr lang="pt-BR"/>
              <a:pPr>
                <a:defRPr/>
              </a:pPr>
              <a:t>‹nº›</a:t>
            </a:fld>
            <a:endParaRPr lang="pt-BR"/>
          </a:p>
        </p:txBody>
      </p:sp>
    </p:spTree>
    <p:extLst>
      <p:ext uri="{BB962C8B-B14F-4D97-AF65-F5344CB8AC3E}">
        <p14:creationId xmlns:p14="http://schemas.microsoft.com/office/powerpoint/2010/main" val="15675087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4"/>
          <p:cNvSpPr>
            <a:spLocks noGrp="1" noChangeArrowheads="1"/>
          </p:cNvSpPr>
          <p:nvPr>
            <p:ph type="dt" sz="half" idx="10"/>
          </p:nvPr>
        </p:nvSpPr>
        <p:spPr>
          <a:ln/>
        </p:spPr>
        <p:txBody>
          <a:bodyPr/>
          <a:lstStyle>
            <a:lvl1pPr>
              <a:defRPr/>
            </a:lvl1pPr>
          </a:lstStyle>
          <a:p>
            <a:pPr>
              <a:defRPr/>
            </a:pPr>
            <a:fld id="{CF870450-7EB5-4A90-9003-1E7D4B47C407}" type="datetimeFigureOut">
              <a:rPr lang="pt-BR"/>
              <a:pPr>
                <a:defRPr/>
              </a:pPr>
              <a:t>27/03/2018</a:t>
            </a:fld>
            <a:endParaRPr lang="pt-BR"/>
          </a:p>
        </p:txBody>
      </p:sp>
      <p:sp>
        <p:nvSpPr>
          <p:cNvPr id="8" name="Rectangle 5"/>
          <p:cNvSpPr>
            <a:spLocks noGrp="1" noChangeArrowheads="1"/>
          </p:cNvSpPr>
          <p:nvPr>
            <p:ph type="ftr" sz="quarter" idx="11"/>
          </p:nvPr>
        </p:nvSpPr>
        <p:spPr>
          <a:ln/>
        </p:spPr>
        <p:txBody>
          <a:bodyPr/>
          <a:lstStyle>
            <a:lvl1pPr>
              <a:defRPr/>
            </a:lvl1pPr>
          </a:lstStyle>
          <a:p>
            <a:pPr>
              <a:defRPr/>
            </a:pPr>
            <a:endParaRPr lang="pt-BR"/>
          </a:p>
        </p:txBody>
      </p:sp>
      <p:sp>
        <p:nvSpPr>
          <p:cNvPr id="9" name="Rectangle 6"/>
          <p:cNvSpPr>
            <a:spLocks noGrp="1" noChangeArrowheads="1"/>
          </p:cNvSpPr>
          <p:nvPr>
            <p:ph type="sldNum" sz="quarter" idx="12"/>
          </p:nvPr>
        </p:nvSpPr>
        <p:spPr>
          <a:ln/>
        </p:spPr>
        <p:txBody>
          <a:bodyPr/>
          <a:lstStyle>
            <a:lvl1pPr>
              <a:defRPr/>
            </a:lvl1pPr>
          </a:lstStyle>
          <a:p>
            <a:pPr>
              <a:defRPr/>
            </a:pPr>
            <a:fld id="{C9BE3E81-8D0C-43BB-9B8C-F7E98EC7B190}" type="slidenum">
              <a:rPr lang="pt-BR"/>
              <a:pPr>
                <a:defRPr/>
              </a:pPr>
              <a:t>‹nº›</a:t>
            </a:fld>
            <a:endParaRPr lang="pt-BR"/>
          </a:p>
        </p:txBody>
      </p:sp>
    </p:spTree>
    <p:extLst>
      <p:ext uri="{BB962C8B-B14F-4D97-AF65-F5344CB8AC3E}">
        <p14:creationId xmlns:p14="http://schemas.microsoft.com/office/powerpoint/2010/main" val="543354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4"/>
          <p:cNvSpPr>
            <a:spLocks noGrp="1" noChangeArrowheads="1"/>
          </p:cNvSpPr>
          <p:nvPr>
            <p:ph type="dt" sz="half" idx="10"/>
          </p:nvPr>
        </p:nvSpPr>
        <p:spPr>
          <a:ln/>
        </p:spPr>
        <p:txBody>
          <a:bodyPr/>
          <a:lstStyle>
            <a:lvl1pPr>
              <a:defRPr/>
            </a:lvl1pPr>
          </a:lstStyle>
          <a:p>
            <a:pPr>
              <a:defRPr/>
            </a:pPr>
            <a:fld id="{1BD8B567-C858-4DC7-A0CE-92839A3271FE}" type="datetimeFigureOut">
              <a:rPr lang="pt-BR"/>
              <a:pPr>
                <a:defRPr/>
              </a:pPr>
              <a:t>27/03/2018</a:t>
            </a:fld>
            <a:endParaRPr lang="pt-BR"/>
          </a:p>
        </p:txBody>
      </p:sp>
      <p:sp>
        <p:nvSpPr>
          <p:cNvPr id="4" name="Rectangle 5"/>
          <p:cNvSpPr>
            <a:spLocks noGrp="1" noChangeArrowheads="1"/>
          </p:cNvSpPr>
          <p:nvPr>
            <p:ph type="ftr" sz="quarter" idx="11"/>
          </p:nvPr>
        </p:nvSpPr>
        <p:spPr>
          <a:ln/>
        </p:spPr>
        <p:txBody>
          <a:bodyPr/>
          <a:lstStyle>
            <a:lvl1pPr>
              <a:defRPr/>
            </a:lvl1pPr>
          </a:lstStyle>
          <a:p>
            <a:pPr>
              <a:defRPr/>
            </a:pPr>
            <a:endParaRPr lang="pt-BR"/>
          </a:p>
        </p:txBody>
      </p:sp>
      <p:sp>
        <p:nvSpPr>
          <p:cNvPr id="5" name="Rectangle 6"/>
          <p:cNvSpPr>
            <a:spLocks noGrp="1" noChangeArrowheads="1"/>
          </p:cNvSpPr>
          <p:nvPr>
            <p:ph type="sldNum" sz="quarter" idx="12"/>
          </p:nvPr>
        </p:nvSpPr>
        <p:spPr>
          <a:ln/>
        </p:spPr>
        <p:txBody>
          <a:bodyPr/>
          <a:lstStyle>
            <a:lvl1pPr>
              <a:defRPr/>
            </a:lvl1pPr>
          </a:lstStyle>
          <a:p>
            <a:pPr>
              <a:defRPr/>
            </a:pPr>
            <a:fld id="{7719A3E6-C96D-4CF2-AE64-CB698DCF58E9}" type="slidenum">
              <a:rPr lang="pt-BR"/>
              <a:pPr>
                <a:defRPr/>
              </a:pPr>
              <a:t>‹nº›</a:t>
            </a:fld>
            <a:endParaRPr lang="pt-BR"/>
          </a:p>
        </p:txBody>
      </p:sp>
    </p:spTree>
    <p:extLst>
      <p:ext uri="{BB962C8B-B14F-4D97-AF65-F5344CB8AC3E}">
        <p14:creationId xmlns:p14="http://schemas.microsoft.com/office/powerpoint/2010/main" val="20859644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E0C439EF-60FC-40CF-BF26-EADD73A55B6E}" type="datetimeFigureOut">
              <a:rPr lang="pt-BR"/>
              <a:pPr>
                <a:defRPr/>
              </a:pPr>
              <a:t>27/03/2018</a:t>
            </a:fld>
            <a:endParaRPr lang="pt-BR"/>
          </a:p>
        </p:txBody>
      </p:sp>
      <p:sp>
        <p:nvSpPr>
          <p:cNvPr id="3" name="Rectangle 5"/>
          <p:cNvSpPr>
            <a:spLocks noGrp="1" noChangeArrowheads="1"/>
          </p:cNvSpPr>
          <p:nvPr>
            <p:ph type="ftr" sz="quarter" idx="11"/>
          </p:nvPr>
        </p:nvSpPr>
        <p:spPr>
          <a:ln/>
        </p:spPr>
        <p:txBody>
          <a:bodyPr/>
          <a:lstStyle>
            <a:lvl1pPr>
              <a:defRPr/>
            </a:lvl1pPr>
          </a:lstStyle>
          <a:p>
            <a:pPr>
              <a:defRPr/>
            </a:pPr>
            <a:endParaRPr lang="pt-BR"/>
          </a:p>
        </p:txBody>
      </p:sp>
      <p:sp>
        <p:nvSpPr>
          <p:cNvPr id="4" name="Rectangle 6"/>
          <p:cNvSpPr>
            <a:spLocks noGrp="1" noChangeArrowheads="1"/>
          </p:cNvSpPr>
          <p:nvPr>
            <p:ph type="sldNum" sz="quarter" idx="12"/>
          </p:nvPr>
        </p:nvSpPr>
        <p:spPr>
          <a:ln/>
        </p:spPr>
        <p:txBody>
          <a:bodyPr/>
          <a:lstStyle>
            <a:lvl1pPr>
              <a:defRPr/>
            </a:lvl1pPr>
          </a:lstStyle>
          <a:p>
            <a:pPr>
              <a:defRPr/>
            </a:pPr>
            <a:fld id="{DB7C0B7F-37CE-4B28-87C3-71C994872C8C}" type="slidenum">
              <a:rPr lang="pt-BR"/>
              <a:pPr>
                <a:defRPr/>
              </a:pPr>
              <a:t>‹nº›</a:t>
            </a:fld>
            <a:endParaRPr lang="pt-BR"/>
          </a:p>
        </p:txBody>
      </p:sp>
    </p:spTree>
    <p:extLst>
      <p:ext uri="{BB962C8B-B14F-4D97-AF65-F5344CB8AC3E}">
        <p14:creationId xmlns:p14="http://schemas.microsoft.com/office/powerpoint/2010/main" val="37826195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4"/>
          <p:cNvSpPr>
            <a:spLocks noGrp="1" noChangeArrowheads="1"/>
          </p:cNvSpPr>
          <p:nvPr>
            <p:ph type="dt" sz="half" idx="10"/>
          </p:nvPr>
        </p:nvSpPr>
        <p:spPr>
          <a:ln/>
        </p:spPr>
        <p:txBody>
          <a:bodyPr/>
          <a:lstStyle>
            <a:lvl1pPr>
              <a:defRPr/>
            </a:lvl1pPr>
          </a:lstStyle>
          <a:p>
            <a:pPr>
              <a:defRPr/>
            </a:pPr>
            <a:fld id="{D5DB5331-93D0-448D-A900-2EF6C2A7822E}" type="datetimeFigureOut">
              <a:rPr lang="pt-BR"/>
              <a:pPr>
                <a:defRPr/>
              </a:pPr>
              <a:t>27/03/2018</a:t>
            </a:fld>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CB0CB846-FA0B-42F1-83C8-6DAAF802CD49}" type="slidenum">
              <a:rPr lang="pt-BR"/>
              <a:pPr>
                <a:defRPr/>
              </a:pPr>
              <a:t>‹nº›</a:t>
            </a:fld>
            <a:endParaRPr lang="pt-BR"/>
          </a:p>
        </p:txBody>
      </p:sp>
    </p:spTree>
    <p:extLst>
      <p:ext uri="{BB962C8B-B14F-4D97-AF65-F5344CB8AC3E}">
        <p14:creationId xmlns:p14="http://schemas.microsoft.com/office/powerpoint/2010/main" val="1286939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a:xfrm>
            <a:off x="457200" y="1600200"/>
            <a:ext cx="82296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7524C8DB-C1CC-4B98-8A88-5A04A7BEFFC1}" type="slidenum">
              <a:rPr lang="en-GB"/>
              <a:pPr>
                <a:defRPr/>
              </a:pPr>
              <a:t>‹nº›</a:t>
            </a:fld>
            <a:endParaRPr lang="en-GB"/>
          </a:p>
        </p:txBody>
      </p:sp>
    </p:spTree>
    <p:extLst>
      <p:ext uri="{BB962C8B-B14F-4D97-AF65-F5344CB8AC3E}">
        <p14:creationId xmlns:p14="http://schemas.microsoft.com/office/powerpoint/2010/main" val="28006306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4"/>
          <p:cNvSpPr>
            <a:spLocks noGrp="1" noChangeArrowheads="1"/>
          </p:cNvSpPr>
          <p:nvPr>
            <p:ph type="dt" sz="half" idx="10"/>
          </p:nvPr>
        </p:nvSpPr>
        <p:spPr>
          <a:ln/>
        </p:spPr>
        <p:txBody>
          <a:bodyPr/>
          <a:lstStyle>
            <a:lvl1pPr>
              <a:defRPr/>
            </a:lvl1pPr>
          </a:lstStyle>
          <a:p>
            <a:pPr>
              <a:defRPr/>
            </a:pPr>
            <a:fld id="{7C0FF58C-5240-4B13-BC0E-409008F41DAA}" type="datetimeFigureOut">
              <a:rPr lang="pt-BR"/>
              <a:pPr>
                <a:defRPr/>
              </a:pPr>
              <a:t>27/03/2018</a:t>
            </a:fld>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FADE6EAC-3169-44D5-81FD-AC1CF26538B7}" type="slidenum">
              <a:rPr lang="pt-BR"/>
              <a:pPr>
                <a:defRPr/>
              </a:pPr>
              <a:t>‹nº›</a:t>
            </a:fld>
            <a:endParaRPr lang="pt-BR"/>
          </a:p>
        </p:txBody>
      </p:sp>
    </p:spTree>
    <p:extLst>
      <p:ext uri="{BB962C8B-B14F-4D97-AF65-F5344CB8AC3E}">
        <p14:creationId xmlns:p14="http://schemas.microsoft.com/office/powerpoint/2010/main" val="33255117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fld id="{8B6433E9-9376-4050-99DE-357F83FEA715}" type="datetimeFigureOut">
              <a:rPr lang="pt-BR"/>
              <a:pPr>
                <a:defRPr/>
              </a:pPr>
              <a:t>27/03/2018</a:t>
            </a:fld>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3979D15B-A8CA-4F0C-89B3-A0D13BF2F7E6}" type="slidenum">
              <a:rPr lang="pt-BR"/>
              <a:pPr>
                <a:defRPr/>
              </a:pPr>
              <a:t>‹nº›</a:t>
            </a:fld>
            <a:endParaRPr lang="pt-BR"/>
          </a:p>
        </p:txBody>
      </p:sp>
    </p:spTree>
    <p:extLst>
      <p:ext uri="{BB962C8B-B14F-4D97-AF65-F5344CB8AC3E}">
        <p14:creationId xmlns:p14="http://schemas.microsoft.com/office/powerpoint/2010/main" val="21578413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34150" y="533400"/>
            <a:ext cx="1924050" cy="5410200"/>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762000" y="533400"/>
            <a:ext cx="5619750" cy="5410200"/>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fld id="{5A2ADAEF-948D-4160-9E91-2895E6E05471}" type="datetimeFigureOut">
              <a:rPr lang="pt-BR"/>
              <a:pPr>
                <a:defRPr/>
              </a:pPr>
              <a:t>27/03/2018</a:t>
            </a:fld>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A0303303-828E-4AF0-B7F6-12190D91A9D1}" type="slidenum">
              <a:rPr lang="pt-BR"/>
              <a:pPr>
                <a:defRPr/>
              </a:pPr>
              <a:t>‹nº›</a:t>
            </a:fld>
            <a:endParaRPr lang="pt-BR"/>
          </a:p>
        </p:txBody>
      </p:sp>
    </p:spTree>
    <p:extLst>
      <p:ext uri="{BB962C8B-B14F-4D97-AF65-F5344CB8AC3E}">
        <p14:creationId xmlns:p14="http://schemas.microsoft.com/office/powerpoint/2010/main" val="30894594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3">
        <a:schemeClr val="bg2"/>
      </p:bgRef>
    </p:bg>
    <p:spTree>
      <p:nvGrpSpPr>
        <p:cNvPr id="1" name=""/>
        <p:cNvGrpSpPr/>
        <p:nvPr/>
      </p:nvGrpSpPr>
      <p:grpSpPr>
        <a:xfrm>
          <a:off x="0" y="0"/>
          <a:ext cx="0" cy="0"/>
          <a:chOff x="0" y="0"/>
          <a:chExt cx="0" cy="0"/>
        </a:xfrm>
      </p:grpSpPr>
      <p:pic>
        <p:nvPicPr>
          <p:cNvPr id="4" name="Picture 6" descr="CoverOverlay.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6" name="TextBox 8"/>
            <p:cNvSpPr txBox="1"/>
            <p:nvPr/>
          </p:nvSpPr>
          <p:spPr>
            <a:xfrm>
              <a:off x="4147073" y="1381459"/>
              <a:ext cx="877163" cy="923330"/>
            </a:xfrm>
            <a:prstGeom prst="rect">
              <a:avLst/>
            </a:prstGeom>
            <a:noFill/>
          </p:spPr>
          <p:txBody>
            <a:bodyPr wrap="none">
              <a:spAutoFit/>
            </a:bodyPr>
            <a:lstStyle/>
            <a:p>
              <a:pPr defTabSz="914400" fontAlgn="auto">
                <a:lnSpc>
                  <a:spcPct val="100000"/>
                </a:lnSpc>
                <a:spcBef>
                  <a:spcPts val="0"/>
                </a:spcBef>
                <a:spcAft>
                  <a:spcPts val="0"/>
                </a:spcAft>
                <a:buClrTx/>
                <a:buSzTx/>
                <a:buFontTx/>
                <a:buNone/>
                <a:defRPr/>
              </a:pPr>
              <a:r>
                <a:rPr lang="en-US" sz="5400" dirty="0">
                  <a:ln w="3175">
                    <a:solidFill>
                      <a:srgbClr val="EBDDC3">
                        <a:alpha val="60000"/>
                      </a:srgbClr>
                    </a:solidFill>
                  </a:ln>
                  <a:solidFill>
                    <a:srgbClr val="EBDDC3">
                      <a:lumMod val="90000"/>
                    </a:srgbClr>
                  </a:solidFill>
                  <a:effectLst>
                    <a:outerShdw blurRad="34925" dist="12700" dir="14400000" algn="ctr" rotWithShape="0">
                      <a:srgbClr val="000000">
                        <a:alpha val="21000"/>
                      </a:srgbClr>
                    </a:outerShdw>
                  </a:effectLst>
                  <a:latin typeface="Wingdings" pitchFamily="2" charset="2"/>
                  <a:ea typeface="+mn-ea"/>
                  <a:cs typeface="Arial" charset="0"/>
                </a:rPr>
                <a:t></a:t>
              </a:r>
            </a:p>
          </p:txBody>
        </p:sp>
        <p:cxnSp>
          <p:nvCxnSpPr>
            <p:cNvPr id="7"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8"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pt-BR" smtClean="0"/>
              <a:t>Clique para editar o título mestre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9" name="Date Placeholder 3"/>
          <p:cNvSpPr>
            <a:spLocks noGrp="1"/>
          </p:cNvSpPr>
          <p:nvPr>
            <p:ph type="dt" sz="half" idx="10"/>
          </p:nvPr>
        </p:nvSpPr>
        <p:spPr/>
        <p:txBody>
          <a:bodyPr/>
          <a:lstStyle>
            <a:lvl1pPr>
              <a:defRPr>
                <a:solidFill>
                  <a:srgbClr val="EBDDC3"/>
                </a:solidFill>
              </a:defRPr>
            </a:lvl1pPr>
          </a:lstStyle>
          <a:p>
            <a:pPr>
              <a:defRPr/>
            </a:pPr>
            <a:fld id="{9EF4FF0D-529B-4362-BF63-B8966BAD9994}" type="datetimeFigureOut">
              <a:rPr lang="pt-BR"/>
              <a:pPr>
                <a:defRPr/>
              </a:pPr>
              <a:t>27/03/2018</a:t>
            </a:fld>
            <a:endParaRPr lang="pt-BR"/>
          </a:p>
        </p:txBody>
      </p:sp>
      <p:sp>
        <p:nvSpPr>
          <p:cNvPr id="10" name="Footer Placeholder 4"/>
          <p:cNvSpPr>
            <a:spLocks noGrp="1"/>
          </p:cNvSpPr>
          <p:nvPr>
            <p:ph type="ftr" sz="quarter" idx="11"/>
          </p:nvPr>
        </p:nvSpPr>
        <p:spPr/>
        <p:txBody>
          <a:bodyPr/>
          <a:lstStyle>
            <a:lvl1pPr>
              <a:defRPr>
                <a:solidFill>
                  <a:srgbClr val="EBDDC3"/>
                </a:solidFill>
              </a:defRPr>
            </a:lvl1pPr>
          </a:lstStyle>
          <a:p>
            <a:pPr>
              <a:defRPr/>
            </a:pPr>
            <a:endParaRPr lang="pt-BR"/>
          </a:p>
        </p:txBody>
      </p:sp>
      <p:sp>
        <p:nvSpPr>
          <p:cNvPr id="11" name="Slide Number Placeholder 5"/>
          <p:cNvSpPr>
            <a:spLocks noGrp="1"/>
          </p:cNvSpPr>
          <p:nvPr>
            <p:ph type="sldNum" sz="quarter" idx="12"/>
          </p:nvPr>
        </p:nvSpPr>
        <p:spPr/>
        <p:txBody>
          <a:bodyPr/>
          <a:lstStyle>
            <a:lvl1pPr>
              <a:defRPr>
                <a:solidFill>
                  <a:srgbClr val="EBDDC3"/>
                </a:solidFill>
              </a:defRPr>
            </a:lvl1pPr>
          </a:lstStyle>
          <a:p>
            <a:pPr>
              <a:defRPr/>
            </a:pPr>
            <a:fld id="{83AB1868-4A67-4353-B251-00E515068CF2}" type="slidenum">
              <a:rPr lang="pt-BR"/>
              <a:pPr>
                <a:defRPr/>
              </a:pPr>
              <a:t>‹nº›</a:t>
            </a:fld>
            <a:endParaRPr lang="pt-BR"/>
          </a:p>
        </p:txBody>
      </p:sp>
    </p:spTree>
    <p:extLst>
      <p:ext uri="{BB962C8B-B14F-4D97-AF65-F5344CB8AC3E}">
        <p14:creationId xmlns:p14="http://schemas.microsoft.com/office/powerpoint/2010/main" val="4153107329"/>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grpSp>
        <p:nvGrpSpPr>
          <p:cNvPr id="4" name="Group 11"/>
          <p:cNvGrpSpPr>
            <a:grpSpLocks/>
          </p:cNvGrpSpPr>
          <p:nvPr/>
        </p:nvGrpSpPr>
        <p:grpSpPr bwMode="auto">
          <a:xfrm>
            <a:off x="1173163" y="1392238"/>
            <a:ext cx="6778625" cy="923925"/>
            <a:chOff x="1172584" y="1381459"/>
            <a:chExt cx="6779110" cy="923330"/>
          </a:xfrm>
        </p:grpSpPr>
        <p:sp>
          <p:nvSpPr>
            <p:cNvPr id="5" name="TextBox 12"/>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6" name="Straight Connector 13"/>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4"/>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1" name="Title 10"/>
          <p:cNvSpPr>
            <a:spLocks noGrp="1"/>
          </p:cNvSpPr>
          <p:nvPr>
            <p:ph type="title"/>
          </p:nvPr>
        </p:nvSpPr>
        <p:spPr/>
        <p:txBody>
          <a:bodyPr/>
          <a:lstStyle/>
          <a:p>
            <a:r>
              <a:rPr lang="pt-BR" smtClean="0"/>
              <a:t>Clique para editar o título mestre</a:t>
            </a:r>
            <a:endParaRPr lang="en-US"/>
          </a:p>
        </p:txBody>
      </p:sp>
      <p:sp>
        <p:nvSpPr>
          <p:cNvPr id="8" name="Date Placeholder 3"/>
          <p:cNvSpPr>
            <a:spLocks noGrp="1"/>
          </p:cNvSpPr>
          <p:nvPr>
            <p:ph type="dt" sz="half" idx="10"/>
          </p:nvPr>
        </p:nvSpPr>
        <p:spPr/>
        <p:txBody>
          <a:bodyPr/>
          <a:lstStyle>
            <a:lvl1pPr>
              <a:defRPr/>
            </a:lvl1pPr>
          </a:lstStyle>
          <a:p>
            <a:pPr>
              <a:defRPr/>
            </a:pPr>
            <a:fld id="{C8F6A8F0-D5D3-4FBC-92D6-CF4916A4B90B}" type="datetimeFigureOut">
              <a:rPr lang="pt-BR"/>
              <a:pPr>
                <a:defRPr/>
              </a:pPr>
              <a:t>27/03/2018</a:t>
            </a:fld>
            <a:endParaRPr lang="pt-BR"/>
          </a:p>
        </p:txBody>
      </p:sp>
      <p:sp>
        <p:nvSpPr>
          <p:cNvPr id="9" name="Footer Placeholder 4"/>
          <p:cNvSpPr>
            <a:spLocks noGrp="1"/>
          </p:cNvSpPr>
          <p:nvPr>
            <p:ph type="ftr" sz="quarter" idx="11"/>
          </p:nvPr>
        </p:nvSpPr>
        <p:spPr/>
        <p:txBody>
          <a:bodyPr/>
          <a:lstStyle>
            <a:lvl1pPr>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B1E6C946-46CC-4844-8939-D75696A9A00B}" type="slidenum">
              <a:rPr lang="pt-BR"/>
              <a:pPr>
                <a:defRPr/>
              </a:pPr>
              <a:t>‹nº›</a:t>
            </a:fld>
            <a:endParaRPr lang="pt-BR"/>
          </a:p>
        </p:txBody>
      </p:sp>
    </p:spTree>
    <p:extLst>
      <p:ext uri="{BB962C8B-B14F-4D97-AF65-F5344CB8AC3E}">
        <p14:creationId xmlns:p14="http://schemas.microsoft.com/office/powerpoint/2010/main" val="1196496581"/>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2"/>
      </p:bgRef>
    </p:bg>
    <p:spTree>
      <p:nvGrpSpPr>
        <p:cNvPr id="1" name=""/>
        <p:cNvGrpSpPr/>
        <p:nvPr/>
      </p:nvGrpSpPr>
      <p:grpSpPr>
        <a:xfrm>
          <a:off x="0" y="0"/>
          <a:ext cx="0" cy="0"/>
          <a:chOff x="0" y="0"/>
          <a:chExt cx="0" cy="0"/>
        </a:xfrm>
      </p:grpSpPr>
      <p:pic>
        <p:nvPicPr>
          <p:cNvPr id="4" name="Picture 11" descr="CoverOverlay.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7"/>
          <p:cNvGrpSpPr>
            <a:grpSpLocks/>
          </p:cNvGrpSpPr>
          <p:nvPr/>
        </p:nvGrpSpPr>
        <p:grpSpPr bwMode="auto">
          <a:xfrm>
            <a:off x="1173163" y="2887663"/>
            <a:ext cx="6778625" cy="923925"/>
            <a:chOff x="1172584" y="1381459"/>
            <a:chExt cx="6779110" cy="923330"/>
          </a:xfrm>
        </p:grpSpPr>
        <p:sp>
          <p:nvSpPr>
            <p:cNvPr id="6" name="TextBox 8"/>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7" name="Straight Connector 9"/>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8" name="Straight Connector 10"/>
            <p:cNvCxnSpPr/>
            <p:nvPr/>
          </p:nvCxnSpPr>
          <p:spPr>
            <a:xfrm rot="10800000">
              <a:off x="4832033" y="1927207"/>
              <a:ext cx="3119661" cy="1586"/>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699248" y="3767316"/>
            <a:ext cx="7734747" cy="1500187"/>
          </a:xfrm>
        </p:spPr>
        <p:txBody>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9" name="Date Placeholder 3"/>
          <p:cNvSpPr>
            <a:spLocks noGrp="1"/>
          </p:cNvSpPr>
          <p:nvPr>
            <p:ph type="dt" sz="half" idx="10"/>
          </p:nvPr>
        </p:nvSpPr>
        <p:spPr/>
        <p:txBody>
          <a:bodyPr/>
          <a:lstStyle>
            <a:lvl1pPr>
              <a:defRPr/>
            </a:lvl1pPr>
          </a:lstStyle>
          <a:p>
            <a:pPr>
              <a:defRPr/>
            </a:pPr>
            <a:fld id="{F0ADF77E-7546-44A4-A226-C2B944E94832}" type="datetimeFigureOut">
              <a:rPr lang="pt-BR"/>
              <a:pPr>
                <a:defRPr/>
              </a:pPr>
              <a:t>27/03/2018</a:t>
            </a:fld>
            <a:endParaRPr lang="pt-BR"/>
          </a:p>
        </p:txBody>
      </p:sp>
      <p:sp>
        <p:nvSpPr>
          <p:cNvPr id="10" name="Footer Placeholder 4"/>
          <p:cNvSpPr>
            <a:spLocks noGrp="1"/>
          </p:cNvSpPr>
          <p:nvPr>
            <p:ph type="ftr" sz="quarter" idx="11"/>
          </p:nvPr>
        </p:nvSpPr>
        <p:spPr/>
        <p:txBody>
          <a:bodyPr/>
          <a:lstStyle>
            <a:lvl1pPr>
              <a:defRPr/>
            </a:lvl1pPr>
          </a:lstStyle>
          <a:p>
            <a:pPr>
              <a:defRPr/>
            </a:pPr>
            <a:endParaRPr lang="pt-BR"/>
          </a:p>
        </p:txBody>
      </p:sp>
      <p:sp>
        <p:nvSpPr>
          <p:cNvPr id="11" name="Slide Number Placeholder 5"/>
          <p:cNvSpPr>
            <a:spLocks noGrp="1"/>
          </p:cNvSpPr>
          <p:nvPr>
            <p:ph type="sldNum" sz="quarter" idx="12"/>
          </p:nvPr>
        </p:nvSpPr>
        <p:spPr/>
        <p:txBody>
          <a:bodyPr/>
          <a:lstStyle>
            <a:lvl1pPr>
              <a:defRPr/>
            </a:lvl1pPr>
          </a:lstStyle>
          <a:p>
            <a:pPr>
              <a:defRPr/>
            </a:pPr>
            <a:fld id="{96A36407-83C7-410E-A720-A7EC3ABD0CCA}" type="slidenum">
              <a:rPr lang="pt-BR"/>
              <a:pPr>
                <a:defRPr/>
              </a:pPr>
              <a:t>‹nº›</a:t>
            </a:fld>
            <a:endParaRPr lang="pt-BR"/>
          </a:p>
        </p:txBody>
      </p:sp>
    </p:spTree>
    <p:extLst>
      <p:ext uri="{BB962C8B-B14F-4D97-AF65-F5344CB8AC3E}">
        <p14:creationId xmlns:p14="http://schemas.microsoft.com/office/powerpoint/2010/main" val="1682751688"/>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grpSp>
        <p:nvGrpSpPr>
          <p:cNvPr id="5" name="Group 12"/>
          <p:cNvGrpSpPr>
            <a:grpSpLocks/>
          </p:cNvGrpSpPr>
          <p:nvPr/>
        </p:nvGrpSpPr>
        <p:grpSpPr bwMode="auto">
          <a:xfrm>
            <a:off x="1173163" y="1392238"/>
            <a:ext cx="6778625" cy="923925"/>
            <a:chOff x="1172584" y="1381459"/>
            <a:chExt cx="6779110" cy="923330"/>
          </a:xfrm>
        </p:grpSpPr>
        <p:sp>
          <p:nvSpPr>
            <p:cNvPr id="6" name="TextBox 13"/>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7" name="Straight Connector 14"/>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9" name="Straight Connector 15"/>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12" name="Title 11"/>
          <p:cNvSpPr>
            <a:spLocks noGrp="1"/>
          </p:cNvSpPr>
          <p:nvPr>
            <p:ph type="title"/>
          </p:nvPr>
        </p:nvSpPr>
        <p:spPr/>
        <p:txBody>
          <a:bodyPr/>
          <a:lstStyle>
            <a:lvl1pPr>
              <a:defRPr>
                <a:solidFill>
                  <a:schemeClr val="tx2"/>
                </a:solidFill>
              </a:defRPr>
            </a:lvl1pPr>
          </a:lstStyle>
          <a:p>
            <a:r>
              <a:rPr lang="pt-BR" smtClean="0"/>
              <a:t>Clique para editar o título mestre</a:t>
            </a:r>
            <a:endParaRPr lang="en-US" dirty="0"/>
          </a:p>
        </p:txBody>
      </p:sp>
      <p:sp>
        <p:nvSpPr>
          <p:cNvPr id="8" name="Content Placeholder 7"/>
          <p:cNvSpPr>
            <a:spLocks noGrp="1"/>
          </p:cNvSpPr>
          <p:nvPr>
            <p:ph sz="quarter" idx="13"/>
          </p:nvPr>
        </p:nvSpPr>
        <p:spPr>
          <a:xfrm>
            <a:off x="685800" y="2240280"/>
            <a:ext cx="3803904" cy="3877056"/>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1" name="Date Placeholder 4"/>
          <p:cNvSpPr>
            <a:spLocks noGrp="1"/>
          </p:cNvSpPr>
          <p:nvPr>
            <p:ph type="dt" sz="half" idx="15"/>
          </p:nvPr>
        </p:nvSpPr>
        <p:spPr/>
        <p:txBody>
          <a:bodyPr/>
          <a:lstStyle>
            <a:lvl1pPr>
              <a:defRPr/>
            </a:lvl1pPr>
          </a:lstStyle>
          <a:p>
            <a:pPr>
              <a:defRPr/>
            </a:pPr>
            <a:fld id="{F025A24E-DE3C-4F5E-A06F-F421F874053B}" type="datetimeFigureOut">
              <a:rPr lang="pt-BR"/>
              <a:pPr>
                <a:defRPr/>
              </a:pPr>
              <a:t>27/03/2018</a:t>
            </a:fld>
            <a:endParaRPr lang="pt-BR"/>
          </a:p>
        </p:txBody>
      </p:sp>
      <p:sp>
        <p:nvSpPr>
          <p:cNvPr id="13" name="Footer Placeholder 5"/>
          <p:cNvSpPr>
            <a:spLocks noGrp="1"/>
          </p:cNvSpPr>
          <p:nvPr>
            <p:ph type="ftr" sz="quarter" idx="16"/>
          </p:nvPr>
        </p:nvSpPr>
        <p:spPr/>
        <p:txBody>
          <a:bodyPr/>
          <a:lstStyle>
            <a:lvl1pPr>
              <a:defRPr/>
            </a:lvl1pPr>
          </a:lstStyle>
          <a:p>
            <a:pPr>
              <a:defRPr/>
            </a:pPr>
            <a:endParaRPr lang="pt-BR"/>
          </a:p>
        </p:txBody>
      </p:sp>
      <p:sp>
        <p:nvSpPr>
          <p:cNvPr id="14" name="Slide Number Placeholder 6"/>
          <p:cNvSpPr>
            <a:spLocks noGrp="1"/>
          </p:cNvSpPr>
          <p:nvPr>
            <p:ph type="sldNum" sz="quarter" idx="17"/>
          </p:nvPr>
        </p:nvSpPr>
        <p:spPr/>
        <p:txBody>
          <a:bodyPr/>
          <a:lstStyle>
            <a:lvl1pPr>
              <a:defRPr/>
            </a:lvl1pPr>
          </a:lstStyle>
          <a:p>
            <a:pPr>
              <a:defRPr/>
            </a:pPr>
            <a:fld id="{DF4FB554-B841-41EF-B6A5-EBD8E35DAFB6}" type="slidenum">
              <a:rPr lang="pt-BR"/>
              <a:pPr>
                <a:defRPr/>
              </a:pPr>
              <a:t>‹nº›</a:t>
            </a:fld>
            <a:endParaRPr lang="pt-BR"/>
          </a:p>
        </p:txBody>
      </p:sp>
    </p:spTree>
    <p:extLst>
      <p:ext uri="{BB962C8B-B14F-4D97-AF65-F5344CB8AC3E}">
        <p14:creationId xmlns:p14="http://schemas.microsoft.com/office/powerpoint/2010/main" val="24653442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grpSp>
        <p:nvGrpSpPr>
          <p:cNvPr id="7" name="Group 13"/>
          <p:cNvGrpSpPr>
            <a:grpSpLocks/>
          </p:cNvGrpSpPr>
          <p:nvPr/>
        </p:nvGrpSpPr>
        <p:grpSpPr bwMode="auto">
          <a:xfrm>
            <a:off x="1173163" y="1392238"/>
            <a:ext cx="6778625" cy="923925"/>
            <a:chOff x="1172584" y="1381459"/>
            <a:chExt cx="6779110" cy="923330"/>
          </a:xfrm>
        </p:grpSpPr>
        <p:sp>
          <p:nvSpPr>
            <p:cNvPr id="8" name="TextBox 15"/>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9" name="Straight Connector 16"/>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0" name="Straight Connector 17"/>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lvl1pPr>
              <a:defRPr/>
            </a:lvl1pPr>
          </a:lstStyle>
          <a:p>
            <a:r>
              <a:rPr lang="pt-BR" smtClean="0"/>
              <a:t>Clique para editar o título mestre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11" name="Date Placeholder 6"/>
          <p:cNvSpPr>
            <a:spLocks noGrp="1"/>
          </p:cNvSpPr>
          <p:nvPr>
            <p:ph type="dt" sz="half" idx="10"/>
          </p:nvPr>
        </p:nvSpPr>
        <p:spPr/>
        <p:txBody>
          <a:bodyPr/>
          <a:lstStyle>
            <a:lvl1pPr>
              <a:defRPr/>
            </a:lvl1pPr>
          </a:lstStyle>
          <a:p>
            <a:pPr>
              <a:defRPr/>
            </a:pPr>
            <a:fld id="{E7D3D269-046C-4AF6-8F22-4B9650956DA8}" type="datetimeFigureOut">
              <a:rPr lang="pt-BR"/>
              <a:pPr>
                <a:defRPr/>
              </a:pPr>
              <a:t>27/03/2018</a:t>
            </a:fld>
            <a:endParaRPr lang="pt-BR"/>
          </a:p>
        </p:txBody>
      </p:sp>
      <p:sp>
        <p:nvSpPr>
          <p:cNvPr id="12" name="Footer Placeholder 7"/>
          <p:cNvSpPr>
            <a:spLocks noGrp="1"/>
          </p:cNvSpPr>
          <p:nvPr>
            <p:ph type="ftr" sz="quarter" idx="11"/>
          </p:nvPr>
        </p:nvSpPr>
        <p:spPr/>
        <p:txBody>
          <a:bodyPr/>
          <a:lstStyle>
            <a:lvl1pPr>
              <a:defRPr/>
            </a:lvl1pPr>
          </a:lstStyle>
          <a:p>
            <a:pPr>
              <a:defRPr/>
            </a:pPr>
            <a:endParaRPr lang="pt-BR"/>
          </a:p>
        </p:txBody>
      </p:sp>
      <p:sp>
        <p:nvSpPr>
          <p:cNvPr id="13" name="Slide Number Placeholder 8"/>
          <p:cNvSpPr>
            <a:spLocks noGrp="1"/>
          </p:cNvSpPr>
          <p:nvPr>
            <p:ph type="sldNum" sz="quarter" idx="12"/>
          </p:nvPr>
        </p:nvSpPr>
        <p:spPr/>
        <p:txBody>
          <a:bodyPr/>
          <a:lstStyle>
            <a:lvl1pPr>
              <a:defRPr/>
            </a:lvl1pPr>
          </a:lstStyle>
          <a:p>
            <a:pPr>
              <a:defRPr/>
            </a:pPr>
            <a:fld id="{97785403-6FEB-4CED-8F15-15B2B8955E0A}" type="slidenum">
              <a:rPr lang="pt-BR"/>
              <a:pPr>
                <a:defRPr/>
              </a:pPr>
              <a:t>‹nº›</a:t>
            </a:fld>
            <a:endParaRPr lang="pt-BR"/>
          </a:p>
        </p:txBody>
      </p:sp>
    </p:spTree>
    <p:extLst>
      <p:ext uri="{BB962C8B-B14F-4D97-AF65-F5344CB8AC3E}">
        <p14:creationId xmlns:p14="http://schemas.microsoft.com/office/powerpoint/2010/main" val="11283386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grpSp>
        <p:nvGrpSpPr>
          <p:cNvPr id="3" name="Group 9"/>
          <p:cNvGrpSpPr>
            <a:grpSpLocks/>
          </p:cNvGrpSpPr>
          <p:nvPr/>
        </p:nvGrpSpPr>
        <p:grpSpPr bwMode="auto">
          <a:xfrm>
            <a:off x="1173163" y="1392238"/>
            <a:ext cx="6778625" cy="923925"/>
            <a:chOff x="1172584" y="1381459"/>
            <a:chExt cx="6779110" cy="923330"/>
          </a:xfrm>
        </p:grpSpPr>
        <p:sp>
          <p:nvSpPr>
            <p:cNvPr id="4" name="TextBox 13"/>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5" name="Straight Connector 14"/>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6" name="Straight Connector 15"/>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pt-BR" smtClean="0"/>
              <a:t>Clique para editar o título mestre</a:t>
            </a:r>
            <a:endParaRPr lang="en-US" dirty="0"/>
          </a:p>
        </p:txBody>
      </p:sp>
      <p:sp>
        <p:nvSpPr>
          <p:cNvPr id="7" name="Date Placeholder 2"/>
          <p:cNvSpPr>
            <a:spLocks noGrp="1"/>
          </p:cNvSpPr>
          <p:nvPr>
            <p:ph type="dt" sz="half" idx="10"/>
          </p:nvPr>
        </p:nvSpPr>
        <p:spPr/>
        <p:txBody>
          <a:bodyPr/>
          <a:lstStyle>
            <a:lvl1pPr>
              <a:defRPr/>
            </a:lvl1pPr>
          </a:lstStyle>
          <a:p>
            <a:pPr>
              <a:defRPr/>
            </a:pPr>
            <a:fld id="{230B2A4C-197D-4B0D-A8CF-482B25D22394}" type="datetimeFigureOut">
              <a:rPr lang="pt-BR"/>
              <a:pPr>
                <a:defRPr/>
              </a:pPr>
              <a:t>27/03/2018</a:t>
            </a:fld>
            <a:endParaRPr lang="pt-BR"/>
          </a:p>
        </p:txBody>
      </p:sp>
      <p:sp>
        <p:nvSpPr>
          <p:cNvPr id="8" name="Footer Placeholder 3"/>
          <p:cNvSpPr>
            <a:spLocks noGrp="1"/>
          </p:cNvSpPr>
          <p:nvPr>
            <p:ph type="ftr" sz="quarter" idx="11"/>
          </p:nvPr>
        </p:nvSpPr>
        <p:spPr/>
        <p:txBody>
          <a:bodyPr/>
          <a:lstStyle>
            <a:lvl1pPr>
              <a:defRPr/>
            </a:lvl1pPr>
          </a:lstStyle>
          <a:p>
            <a:pPr>
              <a:defRPr/>
            </a:pPr>
            <a:endParaRPr lang="pt-BR"/>
          </a:p>
        </p:txBody>
      </p:sp>
      <p:sp>
        <p:nvSpPr>
          <p:cNvPr id="9" name="Slide Number Placeholder 4"/>
          <p:cNvSpPr>
            <a:spLocks noGrp="1"/>
          </p:cNvSpPr>
          <p:nvPr>
            <p:ph type="sldNum" sz="quarter" idx="12"/>
          </p:nvPr>
        </p:nvSpPr>
        <p:spPr/>
        <p:txBody>
          <a:bodyPr/>
          <a:lstStyle>
            <a:lvl1pPr>
              <a:defRPr/>
            </a:lvl1pPr>
          </a:lstStyle>
          <a:p>
            <a:pPr>
              <a:defRPr/>
            </a:pPr>
            <a:fld id="{5ADE0408-50CA-4C4B-A444-8C71BA0155EE}" type="slidenum">
              <a:rPr lang="pt-BR"/>
              <a:pPr>
                <a:defRPr/>
              </a:pPr>
              <a:t>‹nº›</a:t>
            </a:fld>
            <a:endParaRPr lang="pt-BR"/>
          </a:p>
        </p:txBody>
      </p:sp>
    </p:spTree>
    <p:extLst>
      <p:ext uri="{BB962C8B-B14F-4D97-AF65-F5344CB8AC3E}">
        <p14:creationId xmlns:p14="http://schemas.microsoft.com/office/powerpoint/2010/main" val="3766827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434DE90-EB4C-496E-97D9-DEDC8015C0AF}" type="datetimeFigureOut">
              <a:rPr lang="pt-BR"/>
              <a:pPr>
                <a:defRPr/>
              </a:pPr>
              <a:t>27/03/2018</a:t>
            </a:fld>
            <a:endParaRPr lang="pt-BR"/>
          </a:p>
        </p:txBody>
      </p:sp>
      <p:sp>
        <p:nvSpPr>
          <p:cNvPr id="3" name="Footer Placeholder 4"/>
          <p:cNvSpPr>
            <a:spLocks noGrp="1"/>
          </p:cNvSpPr>
          <p:nvPr>
            <p:ph type="ftr" sz="quarter" idx="11"/>
          </p:nvPr>
        </p:nvSpPr>
        <p:spPr/>
        <p:txBody>
          <a:bodyPr/>
          <a:lstStyle>
            <a:lvl1pPr>
              <a:defRPr/>
            </a:lvl1pPr>
          </a:lstStyle>
          <a:p>
            <a:pPr>
              <a:defRPr/>
            </a:pPr>
            <a:endParaRPr lang="pt-BR"/>
          </a:p>
        </p:txBody>
      </p:sp>
      <p:sp>
        <p:nvSpPr>
          <p:cNvPr id="4" name="Slide Number Placeholder 5"/>
          <p:cNvSpPr>
            <a:spLocks noGrp="1"/>
          </p:cNvSpPr>
          <p:nvPr>
            <p:ph type="sldNum" sz="quarter" idx="12"/>
          </p:nvPr>
        </p:nvSpPr>
        <p:spPr/>
        <p:txBody>
          <a:bodyPr/>
          <a:lstStyle>
            <a:lvl1pPr>
              <a:defRPr/>
            </a:lvl1pPr>
          </a:lstStyle>
          <a:p>
            <a:pPr>
              <a:defRPr/>
            </a:pPr>
            <a:fld id="{31A9C4A2-8826-4F66-BC89-AD898F36CC21}" type="slidenum">
              <a:rPr lang="pt-BR"/>
              <a:pPr>
                <a:defRPr/>
              </a:pPr>
              <a:t>‹nº›</a:t>
            </a:fld>
            <a:endParaRPr lang="pt-BR"/>
          </a:p>
        </p:txBody>
      </p:sp>
    </p:spTree>
    <p:extLst>
      <p:ext uri="{BB962C8B-B14F-4D97-AF65-F5344CB8AC3E}">
        <p14:creationId xmlns:p14="http://schemas.microsoft.com/office/powerpoint/2010/main" val="1793610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499E15D1-79E5-44AE-BCDC-2AD08C5AF722}" type="slidenum">
              <a:rPr lang="en-GB"/>
              <a:pPr>
                <a:defRPr/>
              </a:pPr>
              <a:t>‹nº›</a:t>
            </a:fld>
            <a:endParaRPr lang="en-GB"/>
          </a:p>
        </p:txBody>
      </p:sp>
    </p:spTree>
    <p:extLst>
      <p:ext uri="{BB962C8B-B14F-4D97-AF65-F5344CB8AC3E}">
        <p14:creationId xmlns:p14="http://schemas.microsoft.com/office/powerpoint/2010/main" val="37361379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pt-BR" smtClean="0"/>
              <a:t>Clique para editar o título mestre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3"/>
          <p:cNvSpPr>
            <a:spLocks noGrp="1"/>
          </p:cNvSpPr>
          <p:nvPr>
            <p:ph type="dt" sz="half" idx="10"/>
          </p:nvPr>
        </p:nvSpPr>
        <p:spPr/>
        <p:txBody>
          <a:bodyPr/>
          <a:lstStyle>
            <a:lvl1pPr>
              <a:defRPr/>
            </a:lvl1pPr>
          </a:lstStyle>
          <a:p>
            <a:pPr>
              <a:defRPr/>
            </a:pPr>
            <a:fld id="{064B8575-6572-4058-BCBF-38EDE56ECF97}" type="datetimeFigureOut">
              <a:rPr lang="pt-BR"/>
              <a:pPr>
                <a:defRPr/>
              </a:pPr>
              <a:t>27/03/2018</a:t>
            </a:fld>
            <a:endParaRPr lang="pt-BR"/>
          </a:p>
        </p:txBody>
      </p:sp>
      <p:sp>
        <p:nvSpPr>
          <p:cNvPr id="6" name="Footer Placeholder 4"/>
          <p:cNvSpPr>
            <a:spLocks noGrp="1"/>
          </p:cNvSpPr>
          <p:nvPr>
            <p:ph type="ftr" sz="quarter" idx="11"/>
          </p:nvPr>
        </p:nvSpPr>
        <p:spPr/>
        <p:txBody>
          <a:bodyPr/>
          <a:lstStyle>
            <a:lvl1pPr>
              <a:defRPr/>
            </a:lvl1pPr>
          </a:lstStyle>
          <a:p>
            <a:pPr>
              <a:defRPr/>
            </a:pPr>
            <a:endParaRPr lang="pt-BR"/>
          </a:p>
        </p:txBody>
      </p:sp>
      <p:sp>
        <p:nvSpPr>
          <p:cNvPr id="7" name="Slide Number Placeholder 5"/>
          <p:cNvSpPr>
            <a:spLocks noGrp="1"/>
          </p:cNvSpPr>
          <p:nvPr>
            <p:ph type="sldNum" sz="quarter" idx="12"/>
          </p:nvPr>
        </p:nvSpPr>
        <p:spPr/>
        <p:txBody>
          <a:bodyPr/>
          <a:lstStyle>
            <a:lvl1pPr>
              <a:defRPr/>
            </a:lvl1pPr>
          </a:lstStyle>
          <a:p>
            <a:pPr>
              <a:defRPr/>
            </a:pPr>
            <a:fld id="{5035054F-AD9D-47F6-AE96-82F87343A113}" type="slidenum">
              <a:rPr lang="pt-BR"/>
              <a:pPr>
                <a:defRPr/>
              </a:pPr>
              <a:t>‹nº›</a:t>
            </a:fld>
            <a:endParaRPr lang="pt-BR"/>
          </a:p>
        </p:txBody>
      </p:sp>
    </p:spTree>
    <p:extLst>
      <p:ext uri="{BB962C8B-B14F-4D97-AF65-F5344CB8AC3E}">
        <p14:creationId xmlns:p14="http://schemas.microsoft.com/office/powerpoint/2010/main" val="29834728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pt-BR" smtClean="0"/>
              <a:t>Clique para editar o título mestre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t-BR" noProof="0" smtClean="0"/>
              <a:t>Clique no ícone para adicionar uma imagem</a:t>
            </a:r>
            <a:endParaRPr lang="en-US" noProof="0"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3"/>
          <p:cNvSpPr>
            <a:spLocks noGrp="1"/>
          </p:cNvSpPr>
          <p:nvPr>
            <p:ph type="dt" sz="half" idx="10"/>
          </p:nvPr>
        </p:nvSpPr>
        <p:spPr/>
        <p:txBody>
          <a:bodyPr/>
          <a:lstStyle>
            <a:lvl1pPr>
              <a:defRPr/>
            </a:lvl1pPr>
          </a:lstStyle>
          <a:p>
            <a:pPr>
              <a:defRPr/>
            </a:pPr>
            <a:fld id="{98D728E5-E234-4B46-B31D-26637038D2E1}" type="datetimeFigureOut">
              <a:rPr lang="pt-BR"/>
              <a:pPr>
                <a:defRPr/>
              </a:pPr>
              <a:t>27/03/2018</a:t>
            </a:fld>
            <a:endParaRPr lang="pt-BR"/>
          </a:p>
        </p:txBody>
      </p:sp>
      <p:sp>
        <p:nvSpPr>
          <p:cNvPr id="6" name="Footer Placeholder 4"/>
          <p:cNvSpPr>
            <a:spLocks noGrp="1"/>
          </p:cNvSpPr>
          <p:nvPr>
            <p:ph type="ftr" sz="quarter" idx="11"/>
          </p:nvPr>
        </p:nvSpPr>
        <p:spPr/>
        <p:txBody>
          <a:bodyPr/>
          <a:lstStyle>
            <a:lvl1pPr>
              <a:defRPr/>
            </a:lvl1pPr>
          </a:lstStyle>
          <a:p>
            <a:pPr>
              <a:defRPr/>
            </a:pPr>
            <a:endParaRPr lang="pt-BR"/>
          </a:p>
        </p:txBody>
      </p:sp>
      <p:sp>
        <p:nvSpPr>
          <p:cNvPr id="7" name="Slide Number Placeholder 5"/>
          <p:cNvSpPr>
            <a:spLocks noGrp="1"/>
          </p:cNvSpPr>
          <p:nvPr>
            <p:ph type="sldNum" sz="quarter" idx="12"/>
          </p:nvPr>
        </p:nvSpPr>
        <p:spPr/>
        <p:txBody>
          <a:bodyPr/>
          <a:lstStyle>
            <a:lvl1pPr>
              <a:defRPr/>
            </a:lvl1pPr>
          </a:lstStyle>
          <a:p>
            <a:pPr>
              <a:defRPr/>
            </a:pPr>
            <a:fld id="{1DCD8C58-21E2-45ED-A4AF-4E198638EBF5}" type="slidenum">
              <a:rPr lang="pt-BR"/>
              <a:pPr>
                <a:defRPr/>
              </a:pPr>
              <a:t>‹nº›</a:t>
            </a:fld>
            <a:endParaRPr lang="pt-BR"/>
          </a:p>
        </p:txBody>
      </p:sp>
    </p:spTree>
    <p:extLst>
      <p:ext uri="{BB962C8B-B14F-4D97-AF65-F5344CB8AC3E}">
        <p14:creationId xmlns:p14="http://schemas.microsoft.com/office/powerpoint/2010/main" val="15149174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grpSp>
        <p:nvGrpSpPr>
          <p:cNvPr id="4" name="Group 10"/>
          <p:cNvGrpSpPr>
            <a:grpSpLocks/>
          </p:cNvGrpSpPr>
          <p:nvPr/>
        </p:nvGrpSpPr>
        <p:grpSpPr bwMode="auto">
          <a:xfrm>
            <a:off x="1173163" y="1392238"/>
            <a:ext cx="6778625" cy="923925"/>
            <a:chOff x="1172584" y="1381459"/>
            <a:chExt cx="6779110" cy="923330"/>
          </a:xfrm>
        </p:grpSpPr>
        <p:sp>
          <p:nvSpPr>
            <p:cNvPr id="5" name="TextBox 14"/>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6" name="Straight Connector 15"/>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6"/>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nchor="ct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8" name="Date Placeholder 3"/>
          <p:cNvSpPr>
            <a:spLocks noGrp="1"/>
          </p:cNvSpPr>
          <p:nvPr>
            <p:ph type="dt" sz="half" idx="10"/>
          </p:nvPr>
        </p:nvSpPr>
        <p:spPr/>
        <p:txBody>
          <a:bodyPr/>
          <a:lstStyle>
            <a:lvl1pPr>
              <a:defRPr/>
            </a:lvl1pPr>
          </a:lstStyle>
          <a:p>
            <a:pPr>
              <a:defRPr/>
            </a:pPr>
            <a:fld id="{DE282B8F-0158-440C-8D72-7E79898F0658}" type="datetimeFigureOut">
              <a:rPr lang="pt-BR"/>
              <a:pPr>
                <a:defRPr/>
              </a:pPr>
              <a:t>27/03/2018</a:t>
            </a:fld>
            <a:endParaRPr lang="pt-BR"/>
          </a:p>
        </p:txBody>
      </p:sp>
      <p:sp>
        <p:nvSpPr>
          <p:cNvPr id="9" name="Footer Placeholder 4"/>
          <p:cNvSpPr>
            <a:spLocks noGrp="1"/>
          </p:cNvSpPr>
          <p:nvPr>
            <p:ph type="ftr" sz="quarter" idx="11"/>
          </p:nvPr>
        </p:nvSpPr>
        <p:spPr/>
        <p:txBody>
          <a:bodyPr/>
          <a:lstStyle>
            <a:lvl1pPr>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0967F534-4B7F-4E29-A3FB-C0D22FFC3DEA}" type="slidenum">
              <a:rPr lang="pt-BR"/>
              <a:pPr>
                <a:defRPr/>
              </a:pPr>
              <a:t>‹nº›</a:t>
            </a:fld>
            <a:endParaRPr lang="pt-BR"/>
          </a:p>
        </p:txBody>
      </p:sp>
    </p:spTree>
    <p:extLst>
      <p:ext uri="{BB962C8B-B14F-4D97-AF65-F5344CB8AC3E}">
        <p14:creationId xmlns:p14="http://schemas.microsoft.com/office/powerpoint/2010/main" val="323251724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grpSp>
        <p:nvGrpSpPr>
          <p:cNvPr id="4" name="Group 10"/>
          <p:cNvGrpSpPr>
            <a:grpSpLocks/>
          </p:cNvGrpSpPr>
          <p:nvPr/>
        </p:nvGrpSpPr>
        <p:grpSpPr bwMode="auto">
          <a:xfrm rot="5400000">
            <a:off x="3908425" y="2881313"/>
            <a:ext cx="5481637" cy="922338"/>
            <a:chOff x="1815339" y="1381459"/>
            <a:chExt cx="5480154" cy="923330"/>
          </a:xfrm>
        </p:grpSpPr>
        <p:sp>
          <p:nvSpPr>
            <p:cNvPr id="5" name="TextBox 11"/>
            <p:cNvSpPr txBox="1">
              <a:spLocks noChangeArrowheads="1"/>
            </p:cNvSpPr>
            <p:nvPr/>
          </p:nvSpPr>
          <p:spPr bwMode="auto">
            <a:xfrm>
              <a:off x="4146745" y="1381458"/>
              <a:ext cx="877650"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6" name="Straight Connector 12"/>
            <p:cNvCxnSpPr/>
            <p:nvPr/>
          </p:nvCxnSpPr>
          <p:spPr>
            <a:xfrm flipH="1" flipV="1">
              <a:off x="1815339" y="1924967"/>
              <a:ext cx="2469482" cy="1590"/>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3"/>
            <p:cNvCxnSpPr/>
            <p:nvPr/>
          </p:nvCxnSpPr>
          <p:spPr>
            <a:xfrm rot="10800000">
              <a:off x="4826011" y="1928146"/>
              <a:ext cx="2469482" cy="1590"/>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Vertical Title 1"/>
          <p:cNvSpPr>
            <a:spLocks noGrp="1"/>
          </p:cNvSpPr>
          <p:nvPr>
            <p:ph type="title" orient="vert"/>
          </p:nvPr>
        </p:nvSpPr>
        <p:spPr>
          <a:xfrm>
            <a:off x="6766560" y="559398"/>
            <a:ext cx="1678193" cy="5566765"/>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8" name="Date Placeholder 3"/>
          <p:cNvSpPr>
            <a:spLocks noGrp="1"/>
          </p:cNvSpPr>
          <p:nvPr>
            <p:ph type="dt" sz="half" idx="10"/>
          </p:nvPr>
        </p:nvSpPr>
        <p:spPr/>
        <p:txBody>
          <a:bodyPr/>
          <a:lstStyle>
            <a:lvl1pPr>
              <a:defRPr/>
            </a:lvl1pPr>
          </a:lstStyle>
          <a:p>
            <a:pPr>
              <a:defRPr/>
            </a:pPr>
            <a:fld id="{D58EB295-A55A-4E4D-A69B-CEF1EDAD3F99}" type="datetimeFigureOut">
              <a:rPr lang="pt-BR"/>
              <a:pPr>
                <a:defRPr/>
              </a:pPr>
              <a:t>27/03/2018</a:t>
            </a:fld>
            <a:endParaRPr lang="pt-BR"/>
          </a:p>
        </p:txBody>
      </p:sp>
      <p:sp>
        <p:nvSpPr>
          <p:cNvPr id="9" name="Footer Placeholder 4"/>
          <p:cNvSpPr>
            <a:spLocks noGrp="1"/>
          </p:cNvSpPr>
          <p:nvPr>
            <p:ph type="ftr" sz="quarter" idx="11"/>
          </p:nvPr>
        </p:nvSpPr>
        <p:spPr/>
        <p:txBody>
          <a:bodyPr/>
          <a:lstStyle>
            <a:lvl1pPr>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66DCF64C-22E9-4613-A8EA-4A6C05285CC1}" type="slidenum">
              <a:rPr lang="pt-BR"/>
              <a:pPr>
                <a:defRPr/>
              </a:pPr>
              <a:t>‹nº›</a:t>
            </a:fld>
            <a:endParaRPr lang="pt-BR"/>
          </a:p>
        </p:txBody>
      </p:sp>
    </p:spTree>
    <p:extLst>
      <p:ext uri="{BB962C8B-B14F-4D97-AF65-F5344CB8AC3E}">
        <p14:creationId xmlns:p14="http://schemas.microsoft.com/office/powerpoint/2010/main" val="101877139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5"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dirty="0">
              <a:solidFill>
                <a:prstClr val="white"/>
              </a:solidFill>
            </a:endParaRPr>
          </a:p>
        </p:txBody>
      </p:sp>
      <p:sp>
        <p:nvSpPr>
          <p:cNvPr id="6" name="Rectangle 12"/>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7"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pt-BR" smtClean="0"/>
              <a:t>Clique para editar o título mestre</a:t>
            </a:r>
            <a:endParaRPr lang="en-US" dirty="0"/>
          </a:p>
        </p:txBody>
      </p:sp>
      <p:sp>
        <p:nvSpPr>
          <p:cNvPr id="8" name="Date Placeholder 3"/>
          <p:cNvSpPr>
            <a:spLocks noGrp="1"/>
          </p:cNvSpPr>
          <p:nvPr>
            <p:ph type="dt" sz="half" idx="10"/>
          </p:nvPr>
        </p:nvSpPr>
        <p:spPr/>
        <p:txBody>
          <a:bodyPr/>
          <a:lstStyle>
            <a:lvl1pPr>
              <a:defRPr>
                <a:solidFill>
                  <a:srgbClr val="DBD7CB"/>
                </a:solidFill>
              </a:defRPr>
            </a:lvl1pPr>
          </a:lstStyle>
          <a:p>
            <a:pPr>
              <a:defRPr/>
            </a:pPr>
            <a:fld id="{7F1364A8-F9E5-46A6-918F-1E97C581A018}" type="datetimeFigureOut">
              <a:rPr lang="pt-BR"/>
              <a:pPr>
                <a:defRPr/>
              </a:pPr>
              <a:t>27/03/2018</a:t>
            </a:fld>
            <a:endParaRPr lang="pt-BR"/>
          </a:p>
        </p:txBody>
      </p:sp>
      <p:sp>
        <p:nvSpPr>
          <p:cNvPr id="9" name="Footer Placeholder 4"/>
          <p:cNvSpPr>
            <a:spLocks noGrp="1"/>
          </p:cNvSpPr>
          <p:nvPr>
            <p:ph type="ftr" sz="quarter" idx="11"/>
          </p:nvPr>
        </p:nvSpPr>
        <p:spPr/>
        <p:txBody>
          <a:bodyPr/>
          <a:lstStyle>
            <a:lvl1pPr>
              <a:defRPr>
                <a:solidFill>
                  <a:srgbClr val="DBD7CB"/>
                </a:solidFill>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36BCB1CB-69BE-4B2D-A55B-1E98053CD936}"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288752695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smtClean="0"/>
              <a:t>Clique para editar o título mestre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4"/>
          </p:nvPr>
        </p:nvSpPr>
        <p:spPr/>
        <p:txBody>
          <a:bodyPr/>
          <a:lstStyle>
            <a:lvl1pPr>
              <a:defRPr>
                <a:solidFill>
                  <a:srgbClr val="DBD7CB"/>
                </a:solidFill>
              </a:defRPr>
            </a:lvl1pPr>
          </a:lstStyle>
          <a:p>
            <a:pPr>
              <a:defRPr/>
            </a:pPr>
            <a:fld id="{41EF142E-8811-4991-9588-891478C74227}" type="datetimeFigureOut">
              <a:rPr lang="pt-BR"/>
              <a:pPr>
                <a:defRPr/>
              </a:pPr>
              <a:t>27/03/2018</a:t>
            </a:fld>
            <a:endParaRPr lang="pt-BR"/>
          </a:p>
        </p:txBody>
      </p:sp>
      <p:sp>
        <p:nvSpPr>
          <p:cNvPr id="5" name="Footer Placeholder 4"/>
          <p:cNvSpPr>
            <a:spLocks noGrp="1"/>
          </p:cNvSpPr>
          <p:nvPr>
            <p:ph type="ftr" sz="quarter" idx="15"/>
          </p:nvPr>
        </p:nvSpPr>
        <p:spPr/>
        <p:txBody>
          <a:bodyPr/>
          <a:lstStyle>
            <a:lvl1pPr>
              <a:defRPr>
                <a:solidFill>
                  <a:srgbClr val="DBD7CB"/>
                </a:solidFill>
              </a:defRPr>
            </a:lvl1pPr>
          </a:lstStyle>
          <a:p>
            <a:pPr>
              <a:defRPr/>
            </a:pPr>
            <a:endParaRPr lang="pt-BR"/>
          </a:p>
        </p:txBody>
      </p:sp>
      <p:sp>
        <p:nvSpPr>
          <p:cNvPr id="6" name="Slide Number Placeholder 5"/>
          <p:cNvSpPr>
            <a:spLocks noGrp="1"/>
          </p:cNvSpPr>
          <p:nvPr>
            <p:ph type="sldNum" sz="quarter" idx="16"/>
          </p:nvPr>
        </p:nvSpPr>
        <p:spPr/>
        <p:txBody>
          <a:bodyPr/>
          <a:lstStyle>
            <a:lvl1pPr>
              <a:defRPr/>
            </a:lvl1pPr>
          </a:lstStyle>
          <a:p>
            <a:pPr>
              <a:defRPr/>
            </a:pPr>
            <a:fld id="{39FD85E3-8DB0-437D-B098-6ACF29C56219}"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235032861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4"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5"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dirty="0">
              <a:solidFill>
                <a:prstClr val="white"/>
              </a:solidFill>
            </a:endParaRPr>
          </a:p>
        </p:txBody>
      </p:sp>
      <p:sp>
        <p:nvSpPr>
          <p:cNvPr id="6" name="Rectangle 8"/>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7"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pt-BR" smtClean="0"/>
              <a:t>Clique para editar o título mestre</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8" name="Date Placeholder 3"/>
          <p:cNvSpPr>
            <a:spLocks noGrp="1"/>
          </p:cNvSpPr>
          <p:nvPr>
            <p:ph type="dt" sz="half" idx="10"/>
          </p:nvPr>
        </p:nvSpPr>
        <p:spPr/>
        <p:txBody>
          <a:bodyPr/>
          <a:lstStyle>
            <a:lvl1pPr>
              <a:defRPr>
                <a:solidFill>
                  <a:srgbClr val="DBD7CB"/>
                </a:solidFill>
              </a:defRPr>
            </a:lvl1pPr>
          </a:lstStyle>
          <a:p>
            <a:pPr>
              <a:defRPr/>
            </a:pPr>
            <a:fld id="{662EFC50-E7E1-484C-B500-8FB5A93286C5}" type="datetimeFigureOut">
              <a:rPr lang="pt-BR"/>
              <a:pPr>
                <a:defRPr/>
              </a:pPr>
              <a:t>27/03/2018</a:t>
            </a:fld>
            <a:endParaRPr lang="pt-BR"/>
          </a:p>
        </p:txBody>
      </p:sp>
      <p:sp>
        <p:nvSpPr>
          <p:cNvPr id="9" name="Footer Placeholder 4"/>
          <p:cNvSpPr>
            <a:spLocks noGrp="1"/>
          </p:cNvSpPr>
          <p:nvPr>
            <p:ph type="ftr" sz="quarter" idx="11"/>
          </p:nvPr>
        </p:nvSpPr>
        <p:spPr/>
        <p:txBody>
          <a:bodyPr/>
          <a:lstStyle>
            <a:lvl1pPr>
              <a:defRPr>
                <a:solidFill>
                  <a:srgbClr val="DBD7CB"/>
                </a:solidFill>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46166720-B481-44DA-B017-DA7310FAFF3C}"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94219201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smtClean="0"/>
              <a:t>Clique para editar o título mestre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Date Placeholder 4"/>
          <p:cNvSpPr>
            <a:spLocks noGrp="1"/>
          </p:cNvSpPr>
          <p:nvPr>
            <p:ph type="dt" sz="half" idx="15"/>
          </p:nvPr>
        </p:nvSpPr>
        <p:spPr/>
        <p:txBody>
          <a:bodyPr/>
          <a:lstStyle>
            <a:lvl1pPr>
              <a:defRPr>
                <a:solidFill>
                  <a:srgbClr val="DBD7CB"/>
                </a:solidFill>
              </a:defRPr>
            </a:lvl1pPr>
          </a:lstStyle>
          <a:p>
            <a:pPr>
              <a:defRPr/>
            </a:pPr>
            <a:fld id="{9F71A7B7-2BE0-4763-B807-00C50C62BB6B}" type="datetimeFigureOut">
              <a:rPr lang="pt-BR"/>
              <a:pPr>
                <a:defRPr/>
              </a:pPr>
              <a:t>27/03/2018</a:t>
            </a:fld>
            <a:endParaRPr lang="pt-BR"/>
          </a:p>
        </p:txBody>
      </p:sp>
      <p:sp>
        <p:nvSpPr>
          <p:cNvPr id="6" name="Footer Placeholder 5"/>
          <p:cNvSpPr>
            <a:spLocks noGrp="1"/>
          </p:cNvSpPr>
          <p:nvPr>
            <p:ph type="ftr" sz="quarter" idx="16"/>
          </p:nvPr>
        </p:nvSpPr>
        <p:spPr/>
        <p:txBody>
          <a:bodyPr/>
          <a:lstStyle>
            <a:lvl1pPr>
              <a:defRPr>
                <a:solidFill>
                  <a:srgbClr val="DBD7CB"/>
                </a:solidFill>
              </a:defRPr>
            </a:lvl1pPr>
          </a:lstStyle>
          <a:p>
            <a:pPr>
              <a:defRPr/>
            </a:pPr>
            <a:endParaRPr lang="pt-BR"/>
          </a:p>
        </p:txBody>
      </p:sp>
      <p:sp>
        <p:nvSpPr>
          <p:cNvPr id="7" name="Slide Number Placeholder 6"/>
          <p:cNvSpPr>
            <a:spLocks noGrp="1"/>
          </p:cNvSpPr>
          <p:nvPr>
            <p:ph type="sldNum" sz="quarter" idx="17"/>
          </p:nvPr>
        </p:nvSpPr>
        <p:spPr/>
        <p:txBody>
          <a:bodyPr/>
          <a:lstStyle>
            <a:lvl1pPr>
              <a:defRPr/>
            </a:lvl1pPr>
          </a:lstStyle>
          <a:p>
            <a:pPr>
              <a:defRPr/>
            </a:pPr>
            <a:fld id="{1D845667-3AED-42EA-AA07-CAF552F59721}"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401996312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10" name="Title 9"/>
          <p:cNvSpPr>
            <a:spLocks noGrp="1"/>
          </p:cNvSpPr>
          <p:nvPr>
            <p:ph type="title"/>
          </p:nvPr>
        </p:nvSpPr>
        <p:spPr/>
        <p:txBody>
          <a:bodyPr/>
          <a:lstStyle/>
          <a:p>
            <a:r>
              <a:rPr lang="pt-BR" smtClean="0"/>
              <a:t>Clique para editar o título mestre</a:t>
            </a:r>
            <a:endParaRPr lang="en-US" dirty="0"/>
          </a:p>
        </p:txBody>
      </p:sp>
      <p:sp>
        <p:nvSpPr>
          <p:cNvPr id="7" name="Date Placeholder 6"/>
          <p:cNvSpPr>
            <a:spLocks noGrp="1"/>
          </p:cNvSpPr>
          <p:nvPr>
            <p:ph type="dt" sz="half" idx="10"/>
          </p:nvPr>
        </p:nvSpPr>
        <p:spPr/>
        <p:txBody>
          <a:bodyPr/>
          <a:lstStyle>
            <a:lvl1pPr>
              <a:defRPr>
                <a:solidFill>
                  <a:srgbClr val="DBD7CB"/>
                </a:solidFill>
              </a:defRPr>
            </a:lvl1pPr>
          </a:lstStyle>
          <a:p>
            <a:pPr>
              <a:defRPr/>
            </a:pPr>
            <a:fld id="{D0503087-AC41-4EFF-A436-262708751F65}" type="datetimeFigureOut">
              <a:rPr lang="pt-BR"/>
              <a:pPr>
                <a:defRPr/>
              </a:pPr>
              <a:t>27/03/2018</a:t>
            </a:fld>
            <a:endParaRPr lang="pt-BR"/>
          </a:p>
        </p:txBody>
      </p:sp>
      <p:sp>
        <p:nvSpPr>
          <p:cNvPr id="8" name="Footer Placeholder 7"/>
          <p:cNvSpPr>
            <a:spLocks noGrp="1"/>
          </p:cNvSpPr>
          <p:nvPr>
            <p:ph type="ftr" sz="quarter" idx="11"/>
          </p:nvPr>
        </p:nvSpPr>
        <p:spPr/>
        <p:txBody>
          <a:bodyPr/>
          <a:lstStyle>
            <a:lvl1pPr>
              <a:defRPr>
                <a:solidFill>
                  <a:srgbClr val="DBD7CB"/>
                </a:solidFill>
              </a:defRPr>
            </a:lvl1pPr>
          </a:lstStyle>
          <a:p>
            <a:pPr>
              <a:defRPr/>
            </a:pPr>
            <a:endParaRPr lang="pt-BR"/>
          </a:p>
        </p:txBody>
      </p:sp>
      <p:sp>
        <p:nvSpPr>
          <p:cNvPr id="9" name="Slide Number Placeholder 8"/>
          <p:cNvSpPr>
            <a:spLocks noGrp="1"/>
          </p:cNvSpPr>
          <p:nvPr>
            <p:ph type="sldNum" sz="quarter" idx="12"/>
          </p:nvPr>
        </p:nvSpPr>
        <p:spPr/>
        <p:txBody>
          <a:bodyPr/>
          <a:lstStyle>
            <a:lvl1pPr>
              <a:defRPr/>
            </a:lvl1pPr>
          </a:lstStyle>
          <a:p>
            <a:pPr>
              <a:defRPr/>
            </a:pPr>
            <a:fld id="{59D2F532-ABAF-4193-88ED-093D6B80D96D}"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79770771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lvl1pPr>
              <a:defRPr>
                <a:solidFill>
                  <a:srgbClr val="DBD7CB"/>
                </a:solidFill>
              </a:defRPr>
            </a:lvl1pPr>
          </a:lstStyle>
          <a:p>
            <a:pPr>
              <a:defRPr/>
            </a:pPr>
            <a:fld id="{4EA68BDA-1AE4-4984-B541-1B2468148F1D}" type="datetimeFigureOut">
              <a:rPr lang="pt-BR"/>
              <a:pPr>
                <a:defRPr/>
              </a:pPr>
              <a:t>27/03/2018</a:t>
            </a:fld>
            <a:endParaRPr lang="pt-BR"/>
          </a:p>
        </p:txBody>
      </p:sp>
      <p:sp>
        <p:nvSpPr>
          <p:cNvPr id="4" name="Footer Placeholder 3"/>
          <p:cNvSpPr>
            <a:spLocks noGrp="1"/>
          </p:cNvSpPr>
          <p:nvPr>
            <p:ph type="ftr" sz="quarter" idx="11"/>
          </p:nvPr>
        </p:nvSpPr>
        <p:spPr/>
        <p:txBody>
          <a:bodyPr/>
          <a:lstStyle>
            <a:lvl1pPr>
              <a:defRPr>
                <a:solidFill>
                  <a:srgbClr val="DBD7CB"/>
                </a:solidFill>
              </a:defRPr>
            </a:lvl1pPr>
          </a:lstStyle>
          <a:p>
            <a:pPr>
              <a:defRPr/>
            </a:pPr>
            <a:endParaRPr lang="pt-BR"/>
          </a:p>
        </p:txBody>
      </p:sp>
      <p:sp>
        <p:nvSpPr>
          <p:cNvPr id="5" name="Slide Number Placeholder 4"/>
          <p:cNvSpPr>
            <a:spLocks noGrp="1"/>
          </p:cNvSpPr>
          <p:nvPr>
            <p:ph type="sldNum" sz="quarter" idx="12"/>
          </p:nvPr>
        </p:nvSpPr>
        <p:spPr/>
        <p:txBody>
          <a:bodyPr/>
          <a:lstStyle>
            <a:lvl1pPr>
              <a:defRPr/>
            </a:lvl1pPr>
          </a:lstStyle>
          <a:p>
            <a:pPr>
              <a:defRPr/>
            </a:pPr>
            <a:fld id="{E4E18E8A-EC67-4516-94BE-2495B84526F5}"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2613461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5"/>
          <p:cNvSpPr>
            <a:spLocks noGrp="1" noChangeArrowheads="1"/>
          </p:cNvSpPr>
          <p:nvPr>
            <p:ph type="dt" idx="10"/>
          </p:nvPr>
        </p:nvSpPr>
        <p:spPr>
          <a:ln/>
        </p:spPr>
        <p:txBody>
          <a:bodyPr/>
          <a:lstStyle>
            <a:lvl1pPr>
              <a:defRPr/>
            </a:lvl1pPr>
          </a:lstStyle>
          <a:p>
            <a:pPr>
              <a:defRPr/>
            </a:pPr>
            <a:endParaRPr lang="en-GB"/>
          </a:p>
        </p:txBody>
      </p:sp>
      <p:sp>
        <p:nvSpPr>
          <p:cNvPr id="6" name="Rectangle 6"/>
          <p:cNvSpPr>
            <a:spLocks noGrp="1" noChangeArrowheads="1"/>
          </p:cNvSpPr>
          <p:nvPr>
            <p:ph type="ftr" idx="11"/>
          </p:nvPr>
        </p:nvSpPr>
        <p:spPr>
          <a:ln/>
        </p:spPr>
        <p:txBody>
          <a:bodyPr/>
          <a:lstStyle>
            <a:lvl1pPr>
              <a:defRPr/>
            </a:lvl1pPr>
          </a:lstStyle>
          <a:p>
            <a:pPr>
              <a:defRPr/>
            </a:pPr>
            <a:endParaRPr lang="en-GB"/>
          </a:p>
        </p:txBody>
      </p:sp>
      <p:sp>
        <p:nvSpPr>
          <p:cNvPr id="7" name="Rectangle 7"/>
          <p:cNvSpPr>
            <a:spLocks noGrp="1" noChangeArrowheads="1"/>
          </p:cNvSpPr>
          <p:nvPr>
            <p:ph type="sldNum" idx="12"/>
          </p:nvPr>
        </p:nvSpPr>
        <p:spPr>
          <a:ln/>
        </p:spPr>
        <p:txBody>
          <a:bodyPr/>
          <a:lstStyle>
            <a:lvl1pPr>
              <a:defRPr/>
            </a:lvl1pPr>
          </a:lstStyle>
          <a:p>
            <a:pPr>
              <a:defRPr/>
            </a:pPr>
            <a:fld id="{50A55A83-07F2-401E-A22A-730817878D2F}" type="slidenum">
              <a:rPr lang="en-GB"/>
              <a:pPr>
                <a:defRPr/>
              </a:pPr>
              <a:t>‹nº›</a:t>
            </a:fld>
            <a:endParaRPr lang="en-GB"/>
          </a:p>
        </p:txBody>
      </p:sp>
    </p:spTree>
    <p:extLst>
      <p:ext uri="{BB962C8B-B14F-4D97-AF65-F5344CB8AC3E}">
        <p14:creationId xmlns:p14="http://schemas.microsoft.com/office/powerpoint/2010/main" val="159467302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rgbClr val="DBD7CB"/>
                </a:solidFill>
              </a:defRPr>
            </a:lvl1pPr>
          </a:lstStyle>
          <a:p>
            <a:pPr>
              <a:defRPr/>
            </a:pPr>
            <a:fld id="{802CBAE9-7290-48C1-AAEE-C0A3D8D0F47E}" type="datetimeFigureOut">
              <a:rPr lang="pt-BR"/>
              <a:pPr>
                <a:defRPr/>
              </a:pPr>
              <a:t>27/03/2018</a:t>
            </a:fld>
            <a:endParaRPr lang="pt-BR"/>
          </a:p>
        </p:txBody>
      </p:sp>
      <p:sp>
        <p:nvSpPr>
          <p:cNvPr id="3" name="Footer Placeholder 2"/>
          <p:cNvSpPr>
            <a:spLocks noGrp="1"/>
          </p:cNvSpPr>
          <p:nvPr>
            <p:ph type="ftr" sz="quarter" idx="11"/>
          </p:nvPr>
        </p:nvSpPr>
        <p:spPr/>
        <p:txBody>
          <a:bodyPr/>
          <a:lstStyle>
            <a:lvl1pPr>
              <a:defRPr>
                <a:solidFill>
                  <a:srgbClr val="DBD7CB"/>
                </a:solidFill>
              </a:defRPr>
            </a:lvl1pPr>
          </a:lstStyle>
          <a:p>
            <a:pPr>
              <a:defRPr/>
            </a:pPr>
            <a:endParaRPr lang="pt-BR"/>
          </a:p>
        </p:txBody>
      </p:sp>
      <p:sp>
        <p:nvSpPr>
          <p:cNvPr id="4" name="Slide Number Placeholder 3"/>
          <p:cNvSpPr>
            <a:spLocks noGrp="1"/>
          </p:cNvSpPr>
          <p:nvPr>
            <p:ph type="sldNum" sz="quarter" idx="12"/>
          </p:nvPr>
        </p:nvSpPr>
        <p:spPr/>
        <p:txBody>
          <a:bodyPr/>
          <a:lstStyle>
            <a:lvl1pPr>
              <a:defRPr/>
            </a:lvl1pPr>
          </a:lstStyle>
          <a:p>
            <a:pPr>
              <a:defRPr/>
            </a:pPr>
            <a:fld id="{A4D2A65B-D781-4C27-A488-CACA819FEB5F}"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160297040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pt-BR" smtClean="0"/>
              <a:t>Clique para editar o título mestre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lvl1pPr>
              <a:defRPr>
                <a:solidFill>
                  <a:srgbClr val="DBD7CB"/>
                </a:solidFill>
              </a:defRPr>
            </a:lvl1pPr>
          </a:lstStyle>
          <a:p>
            <a:pPr>
              <a:defRPr/>
            </a:pPr>
            <a:fld id="{0EA88C35-493F-4BA9-8065-79890B7E9333}" type="datetimeFigureOut">
              <a:rPr lang="pt-BR"/>
              <a:pPr>
                <a:defRPr/>
              </a:pPr>
              <a:t>27/03/2018</a:t>
            </a:fld>
            <a:endParaRPr lang="pt-BR"/>
          </a:p>
        </p:txBody>
      </p:sp>
      <p:sp>
        <p:nvSpPr>
          <p:cNvPr id="6" name="Footer Placeholder 5"/>
          <p:cNvSpPr>
            <a:spLocks noGrp="1"/>
          </p:cNvSpPr>
          <p:nvPr>
            <p:ph type="ftr" sz="quarter" idx="11"/>
          </p:nvPr>
        </p:nvSpPr>
        <p:spPr/>
        <p:txBody>
          <a:bodyPr/>
          <a:lstStyle>
            <a:lvl1pPr>
              <a:defRPr>
                <a:solidFill>
                  <a:srgbClr val="DBD7CB"/>
                </a:solidFill>
              </a:defRPr>
            </a:lvl1pPr>
          </a:lstStyle>
          <a:p>
            <a:pPr>
              <a:defRPr/>
            </a:pPr>
            <a:endParaRPr lang="pt-BR"/>
          </a:p>
        </p:txBody>
      </p:sp>
      <p:sp>
        <p:nvSpPr>
          <p:cNvPr id="7" name="Slide Number Placeholder 6"/>
          <p:cNvSpPr>
            <a:spLocks noGrp="1"/>
          </p:cNvSpPr>
          <p:nvPr>
            <p:ph type="sldNum" sz="quarter" idx="12"/>
          </p:nvPr>
        </p:nvSpPr>
        <p:spPr/>
        <p:txBody>
          <a:bodyPr/>
          <a:lstStyle>
            <a:lvl1pPr>
              <a:defRPr/>
            </a:lvl1pPr>
          </a:lstStyle>
          <a:p>
            <a:pPr>
              <a:defRPr/>
            </a:pPr>
            <a:fld id="{65DF440B-C59F-4624-81C6-14D77CB8B37C}"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326194727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5"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6"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dirty="0">
              <a:solidFill>
                <a:prstClr val="white"/>
              </a:solidFill>
            </a:endParaRPr>
          </a:p>
        </p:txBody>
      </p:sp>
      <p:sp>
        <p:nvSpPr>
          <p:cNvPr id="7" name="Rectangle 9"/>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8"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t-BR" noProof="0" smtClean="0"/>
              <a:t>Clique no ícone para adicionar uma imagem</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pt-BR" smtClean="0"/>
              <a:t>Clique para editar o título mestre</a:t>
            </a:r>
            <a:endParaRPr lang="en-US" dirty="0"/>
          </a:p>
        </p:txBody>
      </p:sp>
      <p:sp>
        <p:nvSpPr>
          <p:cNvPr id="9" name="Date Placeholder 4"/>
          <p:cNvSpPr>
            <a:spLocks noGrp="1"/>
          </p:cNvSpPr>
          <p:nvPr>
            <p:ph type="dt" sz="half" idx="10"/>
          </p:nvPr>
        </p:nvSpPr>
        <p:spPr/>
        <p:txBody>
          <a:bodyPr/>
          <a:lstStyle>
            <a:lvl1pPr>
              <a:defRPr>
                <a:solidFill>
                  <a:srgbClr val="DBD7CB"/>
                </a:solidFill>
              </a:defRPr>
            </a:lvl1pPr>
          </a:lstStyle>
          <a:p>
            <a:pPr>
              <a:defRPr/>
            </a:pPr>
            <a:fld id="{E4702422-99BA-4E8E-B4C7-F0810E1E397F}" type="datetimeFigureOut">
              <a:rPr lang="pt-BR"/>
              <a:pPr>
                <a:defRPr/>
              </a:pPr>
              <a:t>27/03/2018</a:t>
            </a:fld>
            <a:endParaRPr lang="pt-BR"/>
          </a:p>
        </p:txBody>
      </p:sp>
      <p:sp>
        <p:nvSpPr>
          <p:cNvPr id="10" name="Footer Placeholder 5"/>
          <p:cNvSpPr>
            <a:spLocks noGrp="1"/>
          </p:cNvSpPr>
          <p:nvPr>
            <p:ph type="ftr" sz="quarter" idx="11"/>
          </p:nvPr>
        </p:nvSpPr>
        <p:spPr/>
        <p:txBody>
          <a:bodyPr/>
          <a:lstStyle>
            <a:lvl1pPr>
              <a:defRPr>
                <a:solidFill>
                  <a:srgbClr val="DBD7CB"/>
                </a:solidFill>
              </a:defRPr>
            </a:lvl1pPr>
          </a:lstStyle>
          <a:p>
            <a:pPr>
              <a:defRPr/>
            </a:pPr>
            <a:endParaRPr lang="pt-BR"/>
          </a:p>
        </p:txBody>
      </p:sp>
      <p:sp>
        <p:nvSpPr>
          <p:cNvPr id="11" name="Slide Number Placeholder 6"/>
          <p:cNvSpPr>
            <a:spLocks noGrp="1"/>
          </p:cNvSpPr>
          <p:nvPr>
            <p:ph type="sldNum" sz="quarter" idx="12"/>
          </p:nvPr>
        </p:nvSpPr>
        <p:spPr/>
        <p:txBody>
          <a:bodyPr/>
          <a:lstStyle>
            <a:lvl1pPr>
              <a:defRPr/>
            </a:lvl1pPr>
          </a:lstStyle>
          <a:p>
            <a:pPr>
              <a:defRPr/>
            </a:pPr>
            <a:fld id="{1E004221-277C-4B4E-9DFF-A3F9F270D7DE}"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35887994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lvl1pPr>
              <a:defRPr>
                <a:solidFill>
                  <a:srgbClr val="DBD7CB"/>
                </a:solidFill>
              </a:defRPr>
            </a:lvl1pPr>
          </a:lstStyle>
          <a:p>
            <a:pPr>
              <a:defRPr/>
            </a:pPr>
            <a:fld id="{86E5197A-CF26-4083-9239-FE11E6612984}" type="datetimeFigureOut">
              <a:rPr lang="pt-BR"/>
              <a:pPr>
                <a:defRPr/>
              </a:pPr>
              <a:t>27/03/2018</a:t>
            </a:fld>
            <a:endParaRPr lang="pt-BR"/>
          </a:p>
        </p:txBody>
      </p:sp>
      <p:sp>
        <p:nvSpPr>
          <p:cNvPr id="5" name="Footer Placeholder 4"/>
          <p:cNvSpPr>
            <a:spLocks noGrp="1"/>
          </p:cNvSpPr>
          <p:nvPr>
            <p:ph type="ftr" sz="quarter" idx="11"/>
          </p:nvPr>
        </p:nvSpPr>
        <p:spPr/>
        <p:txBody>
          <a:bodyPr/>
          <a:lstStyle>
            <a:lvl1pPr>
              <a:defRPr>
                <a:solidFill>
                  <a:srgbClr val="DBD7CB"/>
                </a:solidFill>
              </a:defRPr>
            </a:lvl1pPr>
          </a:lstStyle>
          <a:p>
            <a:pPr>
              <a:defRPr/>
            </a:pPr>
            <a:endParaRPr lang="pt-BR"/>
          </a:p>
        </p:txBody>
      </p:sp>
      <p:sp>
        <p:nvSpPr>
          <p:cNvPr id="6" name="Slide Number Placeholder 5"/>
          <p:cNvSpPr>
            <a:spLocks noGrp="1"/>
          </p:cNvSpPr>
          <p:nvPr>
            <p:ph type="sldNum" sz="quarter" idx="12"/>
          </p:nvPr>
        </p:nvSpPr>
        <p:spPr/>
        <p:txBody>
          <a:bodyPr/>
          <a:lstStyle>
            <a:lvl1pPr>
              <a:defRPr/>
            </a:lvl1pPr>
          </a:lstStyle>
          <a:p>
            <a:pPr>
              <a:defRPr/>
            </a:pPr>
            <a:fld id="{FAD73783-E568-4D8D-9CF7-E2C37F9A11B3}"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26121643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pt-BR" smtClean="0"/>
              <a:t>Clique para editar o título mestre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lvl1pPr>
              <a:defRPr>
                <a:solidFill>
                  <a:srgbClr val="DBD7CB"/>
                </a:solidFill>
              </a:defRPr>
            </a:lvl1pPr>
          </a:lstStyle>
          <a:p>
            <a:pPr>
              <a:defRPr/>
            </a:pPr>
            <a:fld id="{1BBC9E41-2568-4E06-BA35-6AB6F018D6AE}" type="datetimeFigureOut">
              <a:rPr lang="pt-BR"/>
              <a:pPr>
                <a:defRPr/>
              </a:pPr>
              <a:t>27/03/2018</a:t>
            </a:fld>
            <a:endParaRPr lang="pt-BR"/>
          </a:p>
        </p:txBody>
      </p:sp>
      <p:sp>
        <p:nvSpPr>
          <p:cNvPr id="5" name="Footer Placeholder 4"/>
          <p:cNvSpPr>
            <a:spLocks noGrp="1"/>
          </p:cNvSpPr>
          <p:nvPr>
            <p:ph type="ftr" sz="quarter" idx="11"/>
          </p:nvPr>
        </p:nvSpPr>
        <p:spPr/>
        <p:txBody>
          <a:bodyPr/>
          <a:lstStyle>
            <a:lvl1pPr>
              <a:defRPr>
                <a:solidFill>
                  <a:srgbClr val="DBD7CB"/>
                </a:solidFill>
              </a:defRPr>
            </a:lvl1pPr>
          </a:lstStyle>
          <a:p>
            <a:pPr>
              <a:defRPr/>
            </a:pPr>
            <a:endParaRPr lang="pt-BR"/>
          </a:p>
        </p:txBody>
      </p:sp>
      <p:sp>
        <p:nvSpPr>
          <p:cNvPr id="6" name="Slide Number Placeholder 5"/>
          <p:cNvSpPr>
            <a:spLocks noGrp="1"/>
          </p:cNvSpPr>
          <p:nvPr>
            <p:ph type="sldNum" sz="quarter" idx="12"/>
          </p:nvPr>
        </p:nvSpPr>
        <p:spPr/>
        <p:txBody>
          <a:bodyPr/>
          <a:lstStyle>
            <a:lvl1pPr>
              <a:defRPr/>
            </a:lvl1pPr>
          </a:lstStyle>
          <a:p>
            <a:pPr>
              <a:defRPr/>
            </a:pPr>
            <a:fld id="{34B3B0FD-81ED-411D-845E-333BC2810A5C}"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814992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5"/>
          <p:cNvSpPr>
            <a:spLocks noGrp="1" noChangeArrowheads="1"/>
          </p:cNvSpPr>
          <p:nvPr>
            <p:ph type="dt" idx="10"/>
          </p:nvPr>
        </p:nvSpPr>
        <p:spPr>
          <a:ln/>
        </p:spPr>
        <p:txBody>
          <a:bodyPr/>
          <a:lstStyle>
            <a:lvl1pPr>
              <a:defRPr/>
            </a:lvl1pPr>
          </a:lstStyle>
          <a:p>
            <a:pPr>
              <a:defRPr/>
            </a:pPr>
            <a:endParaRPr lang="en-GB"/>
          </a:p>
        </p:txBody>
      </p:sp>
      <p:sp>
        <p:nvSpPr>
          <p:cNvPr id="8" name="Rectangle 6"/>
          <p:cNvSpPr>
            <a:spLocks noGrp="1" noChangeArrowheads="1"/>
          </p:cNvSpPr>
          <p:nvPr>
            <p:ph type="ftr" idx="11"/>
          </p:nvPr>
        </p:nvSpPr>
        <p:spPr>
          <a:ln/>
        </p:spPr>
        <p:txBody>
          <a:bodyPr/>
          <a:lstStyle>
            <a:lvl1pPr>
              <a:defRPr/>
            </a:lvl1pPr>
          </a:lstStyle>
          <a:p>
            <a:pPr>
              <a:defRPr/>
            </a:pPr>
            <a:endParaRPr lang="en-GB"/>
          </a:p>
        </p:txBody>
      </p:sp>
      <p:sp>
        <p:nvSpPr>
          <p:cNvPr id="9" name="Rectangle 7"/>
          <p:cNvSpPr>
            <a:spLocks noGrp="1" noChangeArrowheads="1"/>
          </p:cNvSpPr>
          <p:nvPr>
            <p:ph type="sldNum" idx="12"/>
          </p:nvPr>
        </p:nvSpPr>
        <p:spPr>
          <a:ln/>
        </p:spPr>
        <p:txBody>
          <a:bodyPr/>
          <a:lstStyle>
            <a:lvl1pPr>
              <a:defRPr/>
            </a:lvl1pPr>
          </a:lstStyle>
          <a:p>
            <a:pPr>
              <a:defRPr/>
            </a:pPr>
            <a:fld id="{0B914DD9-16D3-4A44-8FD2-927EC7667199}" type="slidenum">
              <a:rPr lang="en-GB"/>
              <a:pPr>
                <a:defRPr/>
              </a:pPr>
              <a:t>‹nº›</a:t>
            </a:fld>
            <a:endParaRPr lang="en-GB"/>
          </a:p>
        </p:txBody>
      </p:sp>
    </p:spTree>
    <p:extLst>
      <p:ext uri="{BB962C8B-B14F-4D97-AF65-F5344CB8AC3E}">
        <p14:creationId xmlns:p14="http://schemas.microsoft.com/office/powerpoint/2010/main" val="2886317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5"/>
          <p:cNvSpPr>
            <a:spLocks noGrp="1" noChangeArrowheads="1"/>
          </p:cNvSpPr>
          <p:nvPr>
            <p:ph type="dt" idx="10"/>
          </p:nvPr>
        </p:nvSpPr>
        <p:spPr>
          <a:ln/>
        </p:spPr>
        <p:txBody>
          <a:bodyPr/>
          <a:lstStyle>
            <a:lvl1pPr>
              <a:defRPr/>
            </a:lvl1pPr>
          </a:lstStyle>
          <a:p>
            <a:pPr>
              <a:defRPr/>
            </a:pPr>
            <a:endParaRPr lang="en-GB"/>
          </a:p>
        </p:txBody>
      </p:sp>
      <p:sp>
        <p:nvSpPr>
          <p:cNvPr id="4" name="Rectangle 6"/>
          <p:cNvSpPr>
            <a:spLocks noGrp="1" noChangeArrowheads="1"/>
          </p:cNvSpPr>
          <p:nvPr>
            <p:ph type="ftr" idx="11"/>
          </p:nvPr>
        </p:nvSpPr>
        <p:spPr>
          <a:ln/>
        </p:spPr>
        <p:txBody>
          <a:bodyPr/>
          <a:lstStyle>
            <a:lvl1pPr>
              <a:defRPr/>
            </a:lvl1pPr>
          </a:lstStyle>
          <a:p>
            <a:pPr>
              <a:defRPr/>
            </a:pPr>
            <a:endParaRPr lang="en-GB"/>
          </a:p>
        </p:txBody>
      </p:sp>
      <p:sp>
        <p:nvSpPr>
          <p:cNvPr id="5" name="Rectangle 7"/>
          <p:cNvSpPr>
            <a:spLocks noGrp="1" noChangeArrowheads="1"/>
          </p:cNvSpPr>
          <p:nvPr>
            <p:ph type="sldNum" idx="12"/>
          </p:nvPr>
        </p:nvSpPr>
        <p:spPr>
          <a:ln/>
        </p:spPr>
        <p:txBody>
          <a:bodyPr/>
          <a:lstStyle>
            <a:lvl1pPr>
              <a:defRPr/>
            </a:lvl1pPr>
          </a:lstStyle>
          <a:p>
            <a:pPr>
              <a:defRPr/>
            </a:pPr>
            <a:fld id="{CA996A2B-CBFE-40A6-AF50-7F0CF265529A}" type="slidenum">
              <a:rPr lang="en-GB"/>
              <a:pPr>
                <a:defRPr/>
              </a:pPr>
              <a:t>‹nº›</a:t>
            </a:fld>
            <a:endParaRPr lang="en-GB"/>
          </a:p>
        </p:txBody>
      </p:sp>
    </p:spTree>
    <p:extLst>
      <p:ext uri="{BB962C8B-B14F-4D97-AF65-F5344CB8AC3E}">
        <p14:creationId xmlns:p14="http://schemas.microsoft.com/office/powerpoint/2010/main" val="1140009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5"/>
          <p:cNvSpPr>
            <a:spLocks noGrp="1" noChangeArrowheads="1"/>
          </p:cNvSpPr>
          <p:nvPr>
            <p:ph type="dt" idx="10"/>
          </p:nvPr>
        </p:nvSpPr>
        <p:spPr>
          <a:ln/>
        </p:spPr>
        <p:txBody>
          <a:bodyPr/>
          <a:lstStyle>
            <a:lvl1pPr>
              <a:defRPr/>
            </a:lvl1pPr>
          </a:lstStyle>
          <a:p>
            <a:pPr>
              <a:defRPr/>
            </a:pPr>
            <a:endParaRPr lang="en-GB"/>
          </a:p>
        </p:txBody>
      </p:sp>
      <p:sp>
        <p:nvSpPr>
          <p:cNvPr id="3" name="Rectangle 6"/>
          <p:cNvSpPr>
            <a:spLocks noGrp="1" noChangeArrowheads="1"/>
          </p:cNvSpPr>
          <p:nvPr>
            <p:ph type="ftr" idx="11"/>
          </p:nvPr>
        </p:nvSpPr>
        <p:spPr>
          <a:ln/>
        </p:spPr>
        <p:txBody>
          <a:bodyPr/>
          <a:lstStyle>
            <a:lvl1pPr>
              <a:defRPr/>
            </a:lvl1pPr>
          </a:lstStyle>
          <a:p>
            <a:pPr>
              <a:defRPr/>
            </a:pPr>
            <a:endParaRPr lang="en-GB"/>
          </a:p>
        </p:txBody>
      </p:sp>
      <p:sp>
        <p:nvSpPr>
          <p:cNvPr id="4" name="Rectangle 7"/>
          <p:cNvSpPr>
            <a:spLocks noGrp="1" noChangeArrowheads="1"/>
          </p:cNvSpPr>
          <p:nvPr>
            <p:ph type="sldNum" idx="12"/>
          </p:nvPr>
        </p:nvSpPr>
        <p:spPr>
          <a:ln/>
        </p:spPr>
        <p:txBody>
          <a:bodyPr/>
          <a:lstStyle>
            <a:lvl1pPr>
              <a:defRPr/>
            </a:lvl1pPr>
          </a:lstStyle>
          <a:p>
            <a:pPr>
              <a:defRPr/>
            </a:pPr>
            <a:fld id="{4E16FC52-F193-4E14-89A4-68CD0DBAAC90}" type="slidenum">
              <a:rPr lang="en-GB"/>
              <a:pPr>
                <a:defRPr/>
              </a:pPr>
              <a:t>‹nº›</a:t>
            </a:fld>
            <a:endParaRPr lang="en-GB"/>
          </a:p>
        </p:txBody>
      </p:sp>
    </p:spTree>
    <p:extLst>
      <p:ext uri="{BB962C8B-B14F-4D97-AF65-F5344CB8AC3E}">
        <p14:creationId xmlns:p14="http://schemas.microsoft.com/office/powerpoint/2010/main" val="2166986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5"/>
          <p:cNvSpPr>
            <a:spLocks noGrp="1" noChangeArrowheads="1"/>
          </p:cNvSpPr>
          <p:nvPr>
            <p:ph type="dt" idx="10"/>
          </p:nvPr>
        </p:nvSpPr>
        <p:spPr>
          <a:ln/>
        </p:spPr>
        <p:txBody>
          <a:bodyPr/>
          <a:lstStyle>
            <a:lvl1pPr>
              <a:defRPr/>
            </a:lvl1pPr>
          </a:lstStyle>
          <a:p>
            <a:pPr>
              <a:defRPr/>
            </a:pPr>
            <a:endParaRPr lang="en-GB"/>
          </a:p>
        </p:txBody>
      </p:sp>
      <p:sp>
        <p:nvSpPr>
          <p:cNvPr id="6" name="Rectangle 6"/>
          <p:cNvSpPr>
            <a:spLocks noGrp="1" noChangeArrowheads="1"/>
          </p:cNvSpPr>
          <p:nvPr>
            <p:ph type="ftr" idx="11"/>
          </p:nvPr>
        </p:nvSpPr>
        <p:spPr>
          <a:ln/>
        </p:spPr>
        <p:txBody>
          <a:bodyPr/>
          <a:lstStyle>
            <a:lvl1pPr>
              <a:defRPr/>
            </a:lvl1pPr>
          </a:lstStyle>
          <a:p>
            <a:pPr>
              <a:defRPr/>
            </a:pPr>
            <a:endParaRPr lang="en-GB"/>
          </a:p>
        </p:txBody>
      </p:sp>
      <p:sp>
        <p:nvSpPr>
          <p:cNvPr id="7" name="Rectangle 7"/>
          <p:cNvSpPr>
            <a:spLocks noGrp="1" noChangeArrowheads="1"/>
          </p:cNvSpPr>
          <p:nvPr>
            <p:ph type="sldNum" idx="12"/>
          </p:nvPr>
        </p:nvSpPr>
        <p:spPr>
          <a:ln/>
        </p:spPr>
        <p:txBody>
          <a:bodyPr/>
          <a:lstStyle>
            <a:lvl1pPr>
              <a:defRPr/>
            </a:lvl1pPr>
          </a:lstStyle>
          <a:p>
            <a:pPr>
              <a:defRPr/>
            </a:pPr>
            <a:fld id="{6E7D9F3B-44D5-4590-AEBE-0BC3B2BC4535}" type="slidenum">
              <a:rPr lang="en-GB"/>
              <a:pPr>
                <a:defRPr/>
              </a:pPr>
              <a:t>‹nº›</a:t>
            </a:fld>
            <a:endParaRPr lang="en-GB"/>
          </a:p>
        </p:txBody>
      </p:sp>
    </p:spTree>
    <p:extLst>
      <p:ext uri="{BB962C8B-B14F-4D97-AF65-F5344CB8AC3E}">
        <p14:creationId xmlns:p14="http://schemas.microsoft.com/office/powerpoint/2010/main" val="4142372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5"/>
          <p:cNvSpPr>
            <a:spLocks noGrp="1" noChangeArrowheads="1"/>
          </p:cNvSpPr>
          <p:nvPr>
            <p:ph type="dt" idx="10"/>
          </p:nvPr>
        </p:nvSpPr>
        <p:spPr>
          <a:ln/>
        </p:spPr>
        <p:txBody>
          <a:bodyPr/>
          <a:lstStyle>
            <a:lvl1pPr>
              <a:defRPr/>
            </a:lvl1pPr>
          </a:lstStyle>
          <a:p>
            <a:pPr>
              <a:defRPr/>
            </a:pPr>
            <a:endParaRPr lang="en-GB"/>
          </a:p>
        </p:txBody>
      </p:sp>
      <p:sp>
        <p:nvSpPr>
          <p:cNvPr id="6" name="Rectangle 6"/>
          <p:cNvSpPr>
            <a:spLocks noGrp="1" noChangeArrowheads="1"/>
          </p:cNvSpPr>
          <p:nvPr>
            <p:ph type="ftr" idx="11"/>
          </p:nvPr>
        </p:nvSpPr>
        <p:spPr>
          <a:ln/>
        </p:spPr>
        <p:txBody>
          <a:bodyPr/>
          <a:lstStyle>
            <a:lvl1pPr>
              <a:defRPr/>
            </a:lvl1pPr>
          </a:lstStyle>
          <a:p>
            <a:pPr>
              <a:defRPr/>
            </a:pPr>
            <a:endParaRPr lang="en-GB"/>
          </a:p>
        </p:txBody>
      </p:sp>
      <p:sp>
        <p:nvSpPr>
          <p:cNvPr id="7" name="Rectangle 7"/>
          <p:cNvSpPr>
            <a:spLocks noGrp="1" noChangeArrowheads="1"/>
          </p:cNvSpPr>
          <p:nvPr>
            <p:ph type="sldNum" idx="12"/>
          </p:nvPr>
        </p:nvSpPr>
        <p:spPr>
          <a:ln/>
        </p:spPr>
        <p:txBody>
          <a:bodyPr/>
          <a:lstStyle>
            <a:lvl1pPr>
              <a:defRPr/>
            </a:lvl1pPr>
          </a:lstStyle>
          <a:p>
            <a:pPr>
              <a:defRPr/>
            </a:pPr>
            <a:fld id="{D03E4A74-AAAA-4ADE-8CD8-37F4D1D63D61}" type="slidenum">
              <a:rPr lang="en-GB"/>
              <a:pPr>
                <a:defRPr/>
              </a:pPr>
              <a:t>‹nº›</a:t>
            </a:fld>
            <a:endParaRPr lang="en-GB"/>
          </a:p>
        </p:txBody>
      </p:sp>
    </p:spTree>
    <p:extLst>
      <p:ext uri="{BB962C8B-B14F-4D97-AF65-F5344CB8AC3E}">
        <p14:creationId xmlns:p14="http://schemas.microsoft.com/office/powerpoint/2010/main" val="3517730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026" name="Group 1"/>
          <p:cNvGrpSpPr>
            <a:grpSpLocks/>
          </p:cNvGrpSpPr>
          <p:nvPr/>
        </p:nvGrpSpPr>
        <p:grpSpPr bwMode="auto">
          <a:xfrm>
            <a:off x="-7761288" y="1465263"/>
            <a:ext cx="16903701" cy="10783887"/>
            <a:chOff x="-4889" y="923"/>
            <a:chExt cx="10648" cy="6793"/>
          </a:xfrm>
        </p:grpSpPr>
        <p:sp>
          <p:nvSpPr>
            <p:cNvPr id="1031" name="Freeform 2"/>
            <p:cNvSpPr>
              <a:spLocks noChangeArrowheads="1"/>
            </p:cNvSpPr>
            <p:nvPr/>
          </p:nvSpPr>
          <p:spPr bwMode="auto">
            <a:xfrm>
              <a:off x="2061" y="1707"/>
              <a:ext cx="3699" cy="2613"/>
            </a:xfrm>
            <a:custGeom>
              <a:avLst/>
              <a:gdLst/>
              <a:ahLst/>
              <a:cxnLst/>
              <a:rect l="0" t="0" r="0" b="0"/>
              <a:pathLst/>
            </a:custGeom>
            <a:gradFill rotWithShape="0">
              <a:gsLst>
                <a:gs pos="0">
                  <a:srgbClr val="172F75"/>
                </a:gs>
                <a:gs pos="100000">
                  <a:srgbClr val="3366FF">
                    <a:alpha val="50000"/>
                  </a:srgbClr>
                </a:gs>
              </a:gsLst>
              <a:lin ang="108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a:p>
          </p:txBody>
        </p:sp>
        <p:sp>
          <p:nvSpPr>
            <p:cNvPr id="1032" name="AutoShape 3"/>
            <p:cNvSpPr>
              <a:spLocks noChangeArrowheads="1"/>
            </p:cNvSpPr>
            <p:nvPr/>
          </p:nvSpPr>
          <p:spPr bwMode="auto">
            <a:xfrm>
              <a:off x="-4889" y="923"/>
              <a:ext cx="8474" cy="679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10800 w 21600"/>
                <a:gd name="T19" fmla="*/ 175 h 21600"/>
                <a:gd name="T20" fmla="*/ 21600 w 21600"/>
                <a:gd name="T21" fmla="*/ 10800 h 21600"/>
              </a:gdLst>
              <a:ahLst/>
              <a:cxnLst>
                <a:cxn ang="T12">
                  <a:pos x="T0" y="T1"/>
                </a:cxn>
                <a:cxn ang="T13">
                  <a:pos x="T2" y="T3"/>
                </a:cxn>
                <a:cxn ang="T14">
                  <a:pos x="T4" y="T5"/>
                </a:cxn>
                <a:cxn ang="T15">
                  <a:pos x="T6" y="T7"/>
                </a:cxn>
                <a:cxn ang="T16">
                  <a:pos x="T8" y="T9"/>
                </a:cxn>
                <a:cxn ang="T17">
                  <a:pos x="T10" y="T11"/>
                </a:cxn>
              </a:cxnLst>
              <a:rect l="T18" t="T19" r="T20" b="T21"/>
              <a:pathLst>
                <a:path w="21600" h="21600" stroke="0">
                  <a:moveTo>
                    <a:pt x="21600" y="10800"/>
                  </a:moveTo>
                  <a:cubicBezTo>
                    <a:pt x="21600" y="16764"/>
                    <a:pt x="16764" y="21600"/>
                    <a:pt x="10800" y="21600"/>
                  </a:cubicBezTo>
                  <a:cubicBezTo>
                    <a:pt x="4835" y="21600"/>
                    <a:pt x="0" y="16764"/>
                    <a:pt x="0" y="10800"/>
                  </a:cubicBezTo>
                  <a:cubicBezTo>
                    <a:pt x="0" y="4835"/>
                    <a:pt x="4835" y="0"/>
                    <a:pt x="10800" y="0"/>
                  </a:cubicBezTo>
                  <a:cubicBezTo>
                    <a:pt x="16764" y="-1"/>
                    <a:pt x="21599" y="4835"/>
                    <a:pt x="21600" y="10799"/>
                  </a:cubicBezTo>
                  <a:lnTo>
                    <a:pt x="10800" y="10800"/>
                  </a:lnTo>
                  <a:lnTo>
                    <a:pt x="21600" y="10800"/>
                  </a:lnTo>
                  <a:close/>
                </a:path>
                <a:path w="21600" h="21600" fill="none">
                  <a:moveTo>
                    <a:pt x="21600" y="10800"/>
                  </a:moveTo>
                  <a:cubicBezTo>
                    <a:pt x="21600" y="16764"/>
                    <a:pt x="16764" y="21600"/>
                    <a:pt x="10800" y="21600"/>
                  </a:cubicBezTo>
                  <a:cubicBezTo>
                    <a:pt x="4835" y="21600"/>
                    <a:pt x="0" y="16764"/>
                    <a:pt x="0" y="10800"/>
                  </a:cubicBezTo>
                  <a:cubicBezTo>
                    <a:pt x="0" y="4835"/>
                    <a:pt x="4835" y="0"/>
                    <a:pt x="10800" y="0"/>
                  </a:cubicBezTo>
                  <a:cubicBezTo>
                    <a:pt x="16764" y="-1"/>
                    <a:pt x="21599" y="4835"/>
                    <a:pt x="21600" y="10799"/>
                  </a:cubicBezTo>
                </a:path>
              </a:pathLst>
            </a:custGeom>
            <a:noFill/>
            <a:ln w="12600">
              <a:solidFill>
                <a:srgbClr val="3366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pt-BR"/>
            </a:p>
          </p:txBody>
        </p:sp>
      </p:grpSp>
      <p:sp>
        <p:nvSpPr>
          <p:cNvPr id="2052" name="Rectangle 4"/>
          <p:cNvSpPr>
            <a:spLocks noGrp="1" noChangeArrowheads="1"/>
          </p:cNvSpPr>
          <p:nvPr>
            <p:ph type="title"/>
          </p:nvPr>
        </p:nvSpPr>
        <p:spPr bwMode="auto">
          <a:xfrm>
            <a:off x="1293813" y="471488"/>
            <a:ext cx="7750175" cy="1411287"/>
          </a:xfrm>
          <a:prstGeom prst="rect">
            <a:avLst/>
          </a:prstGeom>
          <a:noFill/>
          <a:ln w="9525">
            <a:noFill/>
            <a:round/>
            <a:headEnd/>
            <a:tailEnd/>
          </a:ln>
          <a:effectLst/>
        </p:spPr>
        <p:txBody>
          <a:bodyPr vert="horz" wrap="square" lIns="92160" tIns="46080" rIns="92160" bIns="46080" numCol="1" anchor="b" anchorCtr="0" compatLnSpc="1">
            <a:prstTxWarp prst="textNoShape">
              <a:avLst/>
            </a:prstTxWarp>
          </a:bodyPr>
          <a:lstStyle/>
          <a:p>
            <a:pPr lvl="0"/>
            <a:r>
              <a:rPr lang="en-GB" smtClean="0"/>
              <a:t>Clique para editar o formato do título de texto</a:t>
            </a:r>
          </a:p>
        </p:txBody>
      </p:sp>
      <p:sp>
        <p:nvSpPr>
          <p:cNvPr id="2053" name="Rectangle 5"/>
          <p:cNvSpPr>
            <a:spLocks noGrp="1" noChangeArrowheads="1"/>
          </p:cNvSpPr>
          <p:nvPr>
            <p:ph type="dt"/>
          </p:nvPr>
        </p:nvSpPr>
        <p:spPr bwMode="auto">
          <a:xfrm>
            <a:off x="685800" y="6248400"/>
            <a:ext cx="1882775" cy="434975"/>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nSpc>
                <a:spcPct val="100000"/>
              </a:lnSpc>
              <a:buFont typeface="Times New Roman" pitchFamily="16" charset="0"/>
              <a:buNone/>
              <a:tabLst>
                <a:tab pos="723900" algn="l"/>
                <a:tab pos="1447800" algn="l"/>
              </a:tabLst>
              <a:defRPr sz="1400">
                <a:solidFill>
                  <a:srgbClr val="FFFFFF"/>
                </a:solidFill>
                <a:latin typeface="+mn-lt"/>
                <a:ea typeface="+mn-ea"/>
                <a:cs typeface="+mn-cs"/>
              </a:defRPr>
            </a:lvl1pPr>
          </a:lstStyle>
          <a:p>
            <a:pPr>
              <a:defRPr/>
            </a:pPr>
            <a:endParaRPr lang="en-GB"/>
          </a:p>
        </p:txBody>
      </p:sp>
      <p:sp>
        <p:nvSpPr>
          <p:cNvPr id="2054" name="Rectangle 6"/>
          <p:cNvSpPr>
            <a:spLocks noGrp="1" noChangeArrowheads="1"/>
          </p:cNvSpPr>
          <p:nvPr>
            <p:ph type="ftr"/>
          </p:nvPr>
        </p:nvSpPr>
        <p:spPr bwMode="auto">
          <a:xfrm>
            <a:off x="3124200" y="6248400"/>
            <a:ext cx="2873375" cy="434975"/>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a:lnSpc>
                <a:spcPct val="100000"/>
              </a:lnSpc>
              <a:buFont typeface="Times New Roman" pitchFamily="16" charset="0"/>
              <a:buNone/>
              <a:tabLst>
                <a:tab pos="723900" algn="l"/>
                <a:tab pos="1447800" algn="l"/>
                <a:tab pos="2171700" algn="l"/>
              </a:tabLst>
              <a:defRPr sz="1400">
                <a:solidFill>
                  <a:srgbClr val="FFFFFF"/>
                </a:solidFill>
                <a:latin typeface="+mn-lt"/>
                <a:ea typeface="+mn-ea"/>
                <a:cs typeface="+mn-cs"/>
              </a:defRPr>
            </a:lvl1pPr>
          </a:lstStyle>
          <a:p>
            <a:pPr>
              <a:defRPr/>
            </a:pPr>
            <a:endParaRPr lang="en-GB"/>
          </a:p>
        </p:txBody>
      </p:sp>
      <p:sp>
        <p:nvSpPr>
          <p:cNvPr id="2055" name="Rectangle 7"/>
          <p:cNvSpPr>
            <a:spLocks noGrp="1" noChangeArrowheads="1"/>
          </p:cNvSpPr>
          <p:nvPr>
            <p:ph type="sldNum"/>
          </p:nvPr>
        </p:nvSpPr>
        <p:spPr bwMode="auto">
          <a:xfrm>
            <a:off x="6553200" y="6248400"/>
            <a:ext cx="1882775" cy="434975"/>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r">
              <a:lnSpc>
                <a:spcPct val="100000"/>
              </a:lnSpc>
              <a:buFont typeface="Times New Roman" pitchFamily="16" charset="0"/>
              <a:buNone/>
              <a:tabLst>
                <a:tab pos="723900" algn="l"/>
                <a:tab pos="1447800" algn="l"/>
              </a:tabLst>
              <a:defRPr sz="1400">
                <a:solidFill>
                  <a:srgbClr val="FFFFFF"/>
                </a:solidFill>
                <a:latin typeface="+mn-lt"/>
                <a:ea typeface="+mn-ea"/>
                <a:cs typeface="+mn-cs"/>
              </a:defRPr>
            </a:lvl1pPr>
          </a:lstStyle>
          <a:p>
            <a:pPr>
              <a:defRPr/>
            </a:pPr>
            <a:fld id="{628D9D0D-8FAD-442F-BFED-19F778FC46BA}" type="slidenum">
              <a:rPr lang="en-GB"/>
              <a:pPr>
                <a:defRPr/>
              </a:pPr>
              <a:t>‹nº›</a:t>
            </a:fld>
            <a:endParaRPr lang="en-GB"/>
          </a:p>
        </p:txBody>
      </p:sp>
    </p:spTree>
  </p:cSld>
  <p:clrMap bg1="lt1" tx1="dk1" bg2="lt2" tx2="dk2" accent1="accent1" accent2="accent2" accent3="accent3" accent4="accent4" accent5="accent5" accent6="accent6" hlink="hlink" folHlink="folHlink"/>
  <p:sldLayoutIdLst>
    <p:sldLayoutId id="2147484540" r:id="rId1"/>
    <p:sldLayoutId id="2147484541" r:id="rId2"/>
    <p:sldLayoutId id="2147484542" r:id="rId3"/>
    <p:sldLayoutId id="2147484543" r:id="rId4"/>
    <p:sldLayoutId id="2147484544" r:id="rId5"/>
    <p:sldLayoutId id="2147484545" r:id="rId6"/>
    <p:sldLayoutId id="2147484546" r:id="rId7"/>
    <p:sldLayoutId id="2147484547" r:id="rId8"/>
    <p:sldLayoutId id="2147484548" r:id="rId9"/>
    <p:sldLayoutId id="2147484549" r:id="rId10"/>
    <p:sldLayoutId id="2147484550" r:id="rId11"/>
  </p:sldLayoutIdLst>
  <p:txStyles>
    <p:titleStyle>
      <a:lvl1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mj-lt"/>
          <a:ea typeface="Lucida Sans Unicode" pitchFamily="34" charset="0"/>
          <a:cs typeface="+mj-cs"/>
        </a:defRPr>
      </a:lvl1pPr>
      <a:lvl2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ea typeface="Lucida Sans Unicode" pitchFamily="34" charset="0"/>
          <a:cs typeface="Lucida Sans Unicode" charset="0"/>
        </a:defRPr>
      </a:lvl2pPr>
      <a:lvl3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ea typeface="Lucida Sans Unicode" pitchFamily="34" charset="0"/>
          <a:cs typeface="Lucida Sans Unicode" charset="0"/>
        </a:defRPr>
      </a:lvl3pPr>
      <a:lvl4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ea typeface="Lucida Sans Unicode" pitchFamily="34" charset="0"/>
          <a:cs typeface="Lucida Sans Unicode" charset="0"/>
        </a:defRPr>
      </a:lvl4pPr>
      <a:lvl5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ea typeface="Lucida Sans Unicode" pitchFamily="34" charset="0"/>
          <a:cs typeface="Lucida Sans Unicode" charset="0"/>
        </a:defRPr>
      </a:lvl5pPr>
      <a:lvl6pPr marL="457200" algn="ctr" defTabSz="449263" rtl="0" fontAlgn="base">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cs typeface="Lucida Sans Unicode" charset="0"/>
        </a:defRPr>
      </a:lvl6pPr>
      <a:lvl7pPr marL="914400" algn="ctr" defTabSz="449263" rtl="0" fontAlgn="base">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cs typeface="Lucida Sans Unicode" charset="0"/>
        </a:defRPr>
      </a:lvl7pPr>
      <a:lvl8pPr marL="1371600" algn="ctr" defTabSz="449263" rtl="0" fontAlgn="base">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cs typeface="Lucida Sans Unicode" charset="0"/>
        </a:defRPr>
      </a:lvl8pPr>
      <a:lvl9pPr marL="1828800" algn="ctr" defTabSz="449263" rtl="0" fontAlgn="base">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cs typeface="Lucida Sans Unicode" charset="0"/>
        </a:defRPr>
      </a:lvl9pPr>
    </p:titleStyle>
    <p:bodyStyle>
      <a:lvl1pPr marL="320675" indent="-320675" algn="l" defTabSz="449263" rtl="0" eaLnBrk="0" fontAlgn="base" hangingPunct="0">
        <a:lnSpc>
          <a:spcPct val="49000"/>
        </a:lnSpc>
        <a:spcBef>
          <a:spcPts val="800"/>
        </a:spcBef>
        <a:spcAft>
          <a:spcPct val="0"/>
        </a:spcAft>
        <a:buClr>
          <a:srgbClr val="3366FF"/>
        </a:buClr>
        <a:buSzPct val="80000"/>
        <a:buFont typeface="Wingdings" charset="2"/>
        <a:buChar char=""/>
        <a:defRPr sz="3200">
          <a:solidFill>
            <a:srgbClr val="FFFFFF"/>
          </a:solidFill>
          <a:latin typeface="+mn-lt"/>
          <a:ea typeface="Lucida Sans Unicode" pitchFamily="34" charset="0"/>
          <a:cs typeface="+mn-cs"/>
        </a:defRPr>
      </a:lvl1pPr>
      <a:lvl2pPr marL="720725" indent="-263525" algn="l" defTabSz="449263" rtl="0" eaLnBrk="0" fontAlgn="base" hangingPunct="0">
        <a:lnSpc>
          <a:spcPct val="49000"/>
        </a:lnSpc>
        <a:spcBef>
          <a:spcPts val="700"/>
        </a:spcBef>
        <a:spcAft>
          <a:spcPct val="0"/>
        </a:spcAft>
        <a:buClr>
          <a:srgbClr val="FFFFFF"/>
        </a:buClr>
        <a:buSzPct val="90000"/>
        <a:buFont typeface="Times New Roman" pitchFamily="16" charset="0"/>
        <a:buChar char="–"/>
        <a:defRPr sz="2800">
          <a:solidFill>
            <a:srgbClr val="FFFFFF"/>
          </a:solidFill>
          <a:latin typeface="+mn-lt"/>
          <a:ea typeface="Lucida Sans Unicode" pitchFamily="34" charset="0"/>
          <a:cs typeface="+mn-cs"/>
        </a:defRPr>
      </a:lvl2pPr>
      <a:lvl3pPr marL="1143000" indent="-228600" algn="l" defTabSz="449263" rtl="0" eaLnBrk="0" fontAlgn="base" hangingPunct="0">
        <a:lnSpc>
          <a:spcPct val="49000"/>
        </a:lnSpc>
        <a:spcBef>
          <a:spcPts val="600"/>
        </a:spcBef>
        <a:spcAft>
          <a:spcPct val="0"/>
        </a:spcAft>
        <a:buClr>
          <a:srgbClr val="00FFFF"/>
        </a:buClr>
        <a:buSzPct val="60000"/>
        <a:buFont typeface="Wingdings" charset="2"/>
        <a:buChar char=""/>
        <a:defRPr sz="2400">
          <a:solidFill>
            <a:srgbClr val="FFFFFF"/>
          </a:solidFill>
          <a:latin typeface="+mn-lt"/>
          <a:ea typeface="Lucida Sans Unicode" pitchFamily="34" charset="0"/>
          <a:cs typeface="+mn-cs"/>
        </a:defRPr>
      </a:lvl3pPr>
      <a:lvl4pPr marL="1600200" indent="-228600" algn="l" defTabSz="449263" rtl="0" eaLnBrk="0" fontAlgn="base" hangingPunct="0">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ea typeface="Lucida Sans Unicode" pitchFamily="34" charset="0"/>
          <a:cs typeface="+mn-cs"/>
        </a:defRPr>
      </a:lvl4pPr>
      <a:lvl5pPr marL="2057400" indent="-228600" algn="l" defTabSz="449263" rtl="0" eaLnBrk="0" fontAlgn="base" hangingPunct="0">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ea typeface="Lucida Sans Unicode" pitchFamily="34" charset="0"/>
          <a:cs typeface="+mn-cs"/>
        </a:defRPr>
      </a:lvl5pPr>
      <a:lvl6pPr marL="2514600" indent="-228600" algn="l" defTabSz="449263" rtl="0" fontAlgn="base">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cs typeface="+mn-cs"/>
        </a:defRPr>
      </a:lvl6pPr>
      <a:lvl7pPr marL="2971800" indent="-228600" algn="l" defTabSz="449263" rtl="0" fontAlgn="base">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cs typeface="+mn-cs"/>
        </a:defRPr>
      </a:lvl7pPr>
      <a:lvl8pPr marL="3429000" indent="-228600" algn="l" defTabSz="449263" rtl="0" fontAlgn="base">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cs typeface="+mn-cs"/>
        </a:defRPr>
      </a:lvl8pPr>
      <a:lvl9pPr marL="3886200" indent="-228600" algn="l" defTabSz="449263" rtl="0" fontAlgn="base">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762000" y="533400"/>
            <a:ext cx="7696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pt-BR" smtClean="0"/>
              <a:t>Clique para editar o estilo do título mestre</a:t>
            </a:r>
          </a:p>
        </p:txBody>
      </p:sp>
      <p:sp>
        <p:nvSpPr>
          <p:cNvPr id="2051" name="Rectangle 3"/>
          <p:cNvSpPr>
            <a:spLocks noGrp="1" noChangeArrowheads="1"/>
          </p:cNvSpPr>
          <p:nvPr>
            <p:ph type="body" idx="1"/>
          </p:nvPr>
        </p:nvSpPr>
        <p:spPr bwMode="auto">
          <a:xfrm>
            <a:off x="762000" y="1905000"/>
            <a:ext cx="76962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82948" name="Rectangle 4"/>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buClrTx/>
              <a:buSzTx/>
              <a:buFontTx/>
              <a:buNone/>
              <a:defRPr sz="1400">
                <a:solidFill>
                  <a:schemeClr val="tx1"/>
                </a:solidFill>
                <a:latin typeface="+mn-lt"/>
                <a:ea typeface="+mn-ea"/>
                <a:cs typeface="+mn-cs"/>
              </a:defRPr>
            </a:lvl1pPr>
          </a:lstStyle>
          <a:p>
            <a:pPr>
              <a:defRPr/>
            </a:pPr>
            <a:fld id="{AD86D432-EC89-417E-B070-1A00B552A844}" type="datetimeFigureOut">
              <a:rPr lang="pt-BR"/>
              <a:pPr>
                <a:defRPr/>
              </a:pPr>
              <a:t>27/03/2018</a:t>
            </a:fld>
            <a:endParaRPr lang="pt-BR"/>
          </a:p>
        </p:txBody>
      </p:sp>
      <p:sp>
        <p:nvSpPr>
          <p:cNvPr id="82949" name="Rectangle 5"/>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buClrTx/>
              <a:buSzTx/>
              <a:buFontTx/>
              <a:buNone/>
              <a:defRPr sz="1400">
                <a:solidFill>
                  <a:schemeClr val="tx1"/>
                </a:solidFill>
                <a:latin typeface="+mn-lt"/>
                <a:ea typeface="+mn-ea"/>
                <a:cs typeface="+mn-cs"/>
              </a:defRPr>
            </a:lvl1pPr>
          </a:lstStyle>
          <a:p>
            <a:pPr>
              <a:defRPr/>
            </a:pPr>
            <a:endParaRPr lang="pt-BR"/>
          </a:p>
        </p:txBody>
      </p:sp>
      <p:sp>
        <p:nvSpPr>
          <p:cNvPr id="82950" name="Rectangle 6"/>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buClrTx/>
              <a:buSzTx/>
              <a:buFontTx/>
              <a:buNone/>
              <a:defRPr sz="1400">
                <a:solidFill>
                  <a:schemeClr val="tx1"/>
                </a:solidFill>
                <a:latin typeface="+mn-lt"/>
                <a:ea typeface="+mn-ea"/>
                <a:cs typeface="+mn-cs"/>
              </a:defRPr>
            </a:lvl1pPr>
          </a:lstStyle>
          <a:p>
            <a:pPr>
              <a:defRPr/>
            </a:pPr>
            <a:fld id="{F2A52B9E-7292-487A-9632-58A16E6666A7}" type="slidenum">
              <a:rPr lang="pt-BR"/>
              <a:pPr>
                <a:defRPr/>
              </a:pPr>
              <a:t>‹nº›</a:t>
            </a:fld>
            <a:endParaRPr lang="pt-BR"/>
          </a:p>
        </p:txBody>
      </p:sp>
      <p:grpSp>
        <p:nvGrpSpPr>
          <p:cNvPr id="2055" name="Group 7"/>
          <p:cNvGrpSpPr>
            <a:grpSpLocks/>
          </p:cNvGrpSpPr>
          <p:nvPr/>
        </p:nvGrpSpPr>
        <p:grpSpPr bwMode="auto">
          <a:xfrm>
            <a:off x="168275" y="228600"/>
            <a:ext cx="8823325" cy="6096000"/>
            <a:chOff x="106" y="144"/>
            <a:chExt cx="5558" cy="3840"/>
          </a:xfrm>
        </p:grpSpPr>
        <p:sp>
          <p:nvSpPr>
            <p:cNvPr id="2056"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lnSpc>
                  <a:spcPct val="100000"/>
                </a:lnSpc>
                <a:buClrTx/>
                <a:buSzTx/>
                <a:buFontTx/>
                <a:buNone/>
              </a:pPr>
              <a:endParaRPr lang="pt-BR" sz="2400">
                <a:solidFill>
                  <a:schemeClr val="tx1"/>
                </a:solidFill>
                <a:latin typeface="Times New Roman" pitchFamily="16" charset="0"/>
                <a:cs typeface="Arial" charset="0"/>
              </a:endParaRPr>
            </a:p>
          </p:txBody>
        </p:sp>
        <p:sp>
          <p:nvSpPr>
            <p:cNvPr id="2057" name="Line 9"/>
            <p:cNvSpPr>
              <a:spLocks noChangeShapeType="1"/>
            </p:cNvSpPr>
            <p:nvPr/>
          </p:nvSpPr>
          <p:spPr bwMode="auto">
            <a:xfrm>
              <a:off x="480" y="1077"/>
              <a:ext cx="4848" cy="0"/>
            </a:xfrm>
            <a:prstGeom prst="line">
              <a:avLst/>
            </a:prstGeom>
            <a:noFill/>
            <a:ln w="3810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Tree>
  </p:cSld>
  <p:clrMap bg1="lt1" tx1="dk1" bg2="lt2" tx2="dk2" accent1="accent1" accent2="accent2" accent3="accent3" accent4="accent4" accent5="accent5" accent6="accent6" hlink="hlink" folHlink="folHlink"/>
  <p:sldLayoutIdLst>
    <p:sldLayoutId id="2147484561" r:id="rId1"/>
    <p:sldLayoutId id="2147484551" r:id="rId2"/>
    <p:sldLayoutId id="2147484552" r:id="rId3"/>
    <p:sldLayoutId id="2147484553" r:id="rId4"/>
    <p:sldLayoutId id="2147484554" r:id="rId5"/>
    <p:sldLayoutId id="2147484555" r:id="rId6"/>
    <p:sldLayoutId id="2147484556" r:id="rId7"/>
    <p:sldLayoutId id="2147484557" r:id="rId8"/>
    <p:sldLayoutId id="2147484558" r:id="rId9"/>
    <p:sldLayoutId id="2147484559" r:id="rId10"/>
    <p:sldLayoutId id="2147484560" r:id="rId11"/>
  </p:sldLayoutIdLst>
  <p:txStyles>
    <p:titleStyle>
      <a:lvl1pPr algn="l" rtl="0" eaLnBrk="0" fontAlgn="base" hangingPunct="0">
        <a:spcBef>
          <a:spcPct val="0"/>
        </a:spcBef>
        <a:spcAft>
          <a:spcPct val="0"/>
        </a:spcAft>
        <a:defRPr sz="3300">
          <a:solidFill>
            <a:schemeClr val="tx2"/>
          </a:solidFill>
          <a:latin typeface="+mj-lt"/>
          <a:ea typeface="+mj-ea"/>
          <a:cs typeface="+mj-cs"/>
        </a:defRPr>
      </a:lvl1pPr>
      <a:lvl2pPr algn="l" rtl="0" eaLnBrk="0" fontAlgn="base" hangingPunct="0">
        <a:spcBef>
          <a:spcPct val="0"/>
        </a:spcBef>
        <a:spcAft>
          <a:spcPct val="0"/>
        </a:spcAft>
        <a:defRPr sz="3300">
          <a:solidFill>
            <a:schemeClr val="tx2"/>
          </a:solidFill>
          <a:latin typeface="Arial Black" pitchFamily="34" charset="0"/>
          <a:cs typeface="Arial" charset="0"/>
        </a:defRPr>
      </a:lvl2pPr>
      <a:lvl3pPr algn="l" rtl="0" eaLnBrk="0" fontAlgn="base" hangingPunct="0">
        <a:spcBef>
          <a:spcPct val="0"/>
        </a:spcBef>
        <a:spcAft>
          <a:spcPct val="0"/>
        </a:spcAft>
        <a:defRPr sz="3300">
          <a:solidFill>
            <a:schemeClr val="tx2"/>
          </a:solidFill>
          <a:latin typeface="Arial Black" pitchFamily="34" charset="0"/>
          <a:cs typeface="Arial" charset="0"/>
        </a:defRPr>
      </a:lvl3pPr>
      <a:lvl4pPr algn="l" rtl="0" eaLnBrk="0" fontAlgn="base" hangingPunct="0">
        <a:spcBef>
          <a:spcPct val="0"/>
        </a:spcBef>
        <a:spcAft>
          <a:spcPct val="0"/>
        </a:spcAft>
        <a:defRPr sz="3300">
          <a:solidFill>
            <a:schemeClr val="tx2"/>
          </a:solidFill>
          <a:latin typeface="Arial Black" pitchFamily="34" charset="0"/>
          <a:cs typeface="Arial" charset="0"/>
        </a:defRPr>
      </a:lvl4pPr>
      <a:lvl5pPr algn="l" rtl="0" eaLnBrk="0" fontAlgn="base" hangingPunct="0">
        <a:spcBef>
          <a:spcPct val="0"/>
        </a:spcBef>
        <a:spcAft>
          <a:spcPct val="0"/>
        </a:spcAft>
        <a:defRPr sz="3300">
          <a:solidFill>
            <a:schemeClr val="tx2"/>
          </a:solidFill>
          <a:latin typeface="Arial Black" pitchFamily="34" charset="0"/>
          <a:cs typeface="Arial" charset="0"/>
        </a:defRPr>
      </a:lvl5pPr>
      <a:lvl6pPr marL="457200" algn="l" rtl="0" fontAlgn="base">
        <a:spcBef>
          <a:spcPct val="0"/>
        </a:spcBef>
        <a:spcAft>
          <a:spcPct val="0"/>
        </a:spcAft>
        <a:defRPr sz="3300">
          <a:solidFill>
            <a:schemeClr val="tx2"/>
          </a:solidFill>
          <a:latin typeface="Arial Black" pitchFamily="34" charset="0"/>
          <a:cs typeface="Arial" charset="0"/>
        </a:defRPr>
      </a:lvl6pPr>
      <a:lvl7pPr marL="914400" algn="l" rtl="0" fontAlgn="base">
        <a:spcBef>
          <a:spcPct val="0"/>
        </a:spcBef>
        <a:spcAft>
          <a:spcPct val="0"/>
        </a:spcAft>
        <a:defRPr sz="3300">
          <a:solidFill>
            <a:schemeClr val="tx2"/>
          </a:solidFill>
          <a:latin typeface="Arial Black" pitchFamily="34" charset="0"/>
          <a:cs typeface="Arial" charset="0"/>
        </a:defRPr>
      </a:lvl7pPr>
      <a:lvl8pPr marL="1371600" algn="l" rtl="0" fontAlgn="base">
        <a:spcBef>
          <a:spcPct val="0"/>
        </a:spcBef>
        <a:spcAft>
          <a:spcPct val="0"/>
        </a:spcAft>
        <a:defRPr sz="3300">
          <a:solidFill>
            <a:schemeClr val="tx2"/>
          </a:solidFill>
          <a:latin typeface="Arial Black" pitchFamily="34" charset="0"/>
          <a:cs typeface="Arial" charset="0"/>
        </a:defRPr>
      </a:lvl8pPr>
      <a:lvl9pPr marL="1828800" algn="l" rtl="0" fontAlgn="base">
        <a:spcBef>
          <a:spcPct val="0"/>
        </a:spcBef>
        <a:spcAft>
          <a:spcPct val="0"/>
        </a:spcAft>
        <a:defRPr sz="3300">
          <a:solidFill>
            <a:schemeClr val="tx2"/>
          </a:solidFill>
          <a:latin typeface="Arial Black" pitchFamily="34" charset="0"/>
          <a:cs typeface="Arial" charset="0"/>
        </a:defRPr>
      </a:lvl9pPr>
    </p:titleStyle>
    <p:bodyStyle>
      <a:lvl1pPr marL="342900" indent="-342900" algn="l" rtl="0" eaLnBrk="0" fontAlgn="base" hangingPunct="0">
        <a:spcBef>
          <a:spcPct val="20000"/>
        </a:spcBef>
        <a:spcAft>
          <a:spcPct val="0"/>
        </a:spcAft>
        <a:buClr>
          <a:schemeClr val="bg2"/>
        </a:buClr>
        <a:buSzPct val="70000"/>
        <a:buFont typeface="Wingdings" charset="2"/>
        <a:buChar char="l"/>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150000"/>
        <a:buChar char="•"/>
        <a:defRPr sz="2600">
          <a:solidFill>
            <a:schemeClr val="tx1"/>
          </a:solidFill>
          <a:latin typeface="+mn-lt"/>
          <a:cs typeface="+mn-cs"/>
        </a:defRPr>
      </a:lvl2pPr>
      <a:lvl3pPr marL="1143000" indent="-228600" algn="l" rtl="0" eaLnBrk="0" fontAlgn="base" hangingPunct="0">
        <a:spcBef>
          <a:spcPct val="20000"/>
        </a:spcBef>
        <a:spcAft>
          <a:spcPct val="0"/>
        </a:spcAft>
        <a:buClr>
          <a:schemeClr val="tx1"/>
        </a:buClr>
        <a:buSzPct val="150000"/>
        <a:buChar char="•"/>
        <a:defRPr sz="2200">
          <a:solidFill>
            <a:schemeClr val="tx1"/>
          </a:solidFill>
          <a:latin typeface="+mn-lt"/>
          <a:cs typeface="+mn-cs"/>
        </a:defRPr>
      </a:lvl3pPr>
      <a:lvl4pPr marL="1600200" indent="-228600" algn="l" rtl="0" eaLnBrk="0" fontAlgn="base" hangingPunct="0">
        <a:spcBef>
          <a:spcPct val="20000"/>
        </a:spcBef>
        <a:spcAft>
          <a:spcPct val="0"/>
        </a:spcAft>
        <a:buClr>
          <a:schemeClr val="tx2"/>
        </a:buClr>
        <a:buSzPct val="150000"/>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folHlink"/>
        </a:buClr>
        <a:buSzPct val="150000"/>
        <a:buChar char="•"/>
        <a:defRPr sz="2000">
          <a:solidFill>
            <a:schemeClr val="tx1"/>
          </a:solidFill>
          <a:latin typeface="+mn-lt"/>
          <a:cs typeface="+mn-cs"/>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cs typeface="+mn-cs"/>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cs typeface="+mn-cs"/>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cs typeface="+mn-cs"/>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5125" name="Title Placeholder 1"/>
          <p:cNvSpPr>
            <a:spLocks noGrp="1"/>
          </p:cNvSpPr>
          <p:nvPr>
            <p:ph type="title"/>
          </p:nvPr>
        </p:nvSpPr>
        <p:spPr bwMode="auto">
          <a:xfrm>
            <a:off x="688975" y="569913"/>
            <a:ext cx="7756525"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smtClean="0"/>
              <a:t>Clique para editar o título mestre</a:t>
            </a:r>
            <a:endParaRPr lang="en-US" smtClean="0"/>
          </a:p>
        </p:txBody>
      </p:sp>
      <p:sp>
        <p:nvSpPr>
          <p:cNvPr id="5126" name="Text Placeholder 2"/>
          <p:cNvSpPr>
            <a:spLocks noGrp="1"/>
          </p:cNvSpPr>
          <p:nvPr>
            <p:ph type="body" idx="1"/>
          </p:nvPr>
        </p:nvSpPr>
        <p:spPr bwMode="auto">
          <a:xfrm>
            <a:off x="698500" y="2247900"/>
            <a:ext cx="7747000" cy="387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smtClean="0"/>
          </a:p>
        </p:txBody>
      </p:sp>
      <p:sp>
        <p:nvSpPr>
          <p:cNvPr id="4" name="Date Placeholder 3"/>
          <p:cNvSpPr>
            <a:spLocks noGrp="1"/>
          </p:cNvSpPr>
          <p:nvPr>
            <p:ph type="dt" sz="half" idx="2"/>
          </p:nvPr>
        </p:nvSpPr>
        <p:spPr>
          <a:xfrm>
            <a:off x="360363" y="6161088"/>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rgbClr val="775F55"/>
                </a:solidFill>
                <a:latin typeface="+mn-lt"/>
                <a:cs typeface="+mn-cs"/>
              </a:defRPr>
            </a:lvl1pPr>
          </a:lstStyle>
          <a:p>
            <a:pPr defTabSz="914400">
              <a:lnSpc>
                <a:spcPct val="100000"/>
              </a:lnSpc>
              <a:buClrTx/>
              <a:buSzTx/>
              <a:buFontTx/>
              <a:buNone/>
              <a:defRPr/>
            </a:pPr>
            <a:fld id="{3C046E82-F917-4BF2-9A90-74F82C1FC38F}" type="datetimeFigureOut">
              <a:rPr lang="pt-BR">
                <a:ea typeface="+mn-ea"/>
              </a:rPr>
              <a:pPr defTabSz="914400">
                <a:lnSpc>
                  <a:spcPct val="100000"/>
                </a:lnSpc>
                <a:buClrTx/>
                <a:buSzTx/>
                <a:buFontTx/>
                <a:buNone/>
                <a:defRPr/>
              </a:pPr>
              <a:t>27/03/2018</a:t>
            </a:fld>
            <a:endParaRPr lang="pt-BR">
              <a:ea typeface="+mn-ea"/>
            </a:endParaRPr>
          </a:p>
        </p:txBody>
      </p:sp>
      <p:sp>
        <p:nvSpPr>
          <p:cNvPr id="5" name="Footer Placeholder 4"/>
          <p:cNvSpPr>
            <a:spLocks noGrp="1"/>
          </p:cNvSpPr>
          <p:nvPr>
            <p:ph type="ftr" sz="quarter" idx="3"/>
          </p:nvPr>
        </p:nvSpPr>
        <p:spPr>
          <a:xfrm>
            <a:off x="3124200" y="6161088"/>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rgbClr val="775F55"/>
                </a:solidFill>
                <a:latin typeface="+mn-lt"/>
                <a:cs typeface="+mn-cs"/>
              </a:defRPr>
            </a:lvl1pPr>
          </a:lstStyle>
          <a:p>
            <a:pPr defTabSz="914400">
              <a:lnSpc>
                <a:spcPct val="100000"/>
              </a:lnSpc>
              <a:buClrTx/>
              <a:buSzTx/>
              <a:buFontTx/>
              <a:buNone/>
              <a:defRPr/>
            </a:pPr>
            <a:endParaRPr lang="pt-BR">
              <a:ea typeface="+mn-ea"/>
            </a:endParaRPr>
          </a:p>
        </p:txBody>
      </p:sp>
      <p:sp>
        <p:nvSpPr>
          <p:cNvPr id="6" name="Slide Number Placeholder 5"/>
          <p:cNvSpPr>
            <a:spLocks noGrp="1"/>
          </p:cNvSpPr>
          <p:nvPr>
            <p:ph type="sldNum" sz="quarter" idx="4"/>
          </p:nvPr>
        </p:nvSpPr>
        <p:spPr>
          <a:xfrm>
            <a:off x="6638925" y="6161088"/>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rgbClr val="775F55"/>
                </a:solidFill>
                <a:latin typeface="+mn-lt"/>
                <a:cs typeface="+mn-cs"/>
              </a:defRPr>
            </a:lvl1pPr>
          </a:lstStyle>
          <a:p>
            <a:pPr defTabSz="914400">
              <a:lnSpc>
                <a:spcPct val="100000"/>
              </a:lnSpc>
              <a:buClrTx/>
              <a:buSzTx/>
              <a:buFontTx/>
              <a:buNone/>
              <a:defRPr/>
            </a:pPr>
            <a:fld id="{42909C03-0A4E-46F9-B62B-324943B6BA0E}" type="slidenum">
              <a:rPr lang="pt-BR">
                <a:ea typeface="+mn-ea"/>
              </a:rPr>
              <a:pPr defTabSz="914400">
                <a:lnSpc>
                  <a:spcPct val="100000"/>
                </a:lnSpc>
                <a:buClrTx/>
                <a:buSzTx/>
                <a:buFontTx/>
                <a:buNone/>
                <a:defRPr/>
              </a:pPr>
              <a:t>‹nº›</a:t>
            </a:fld>
            <a:endParaRPr lang="pt-BR">
              <a:ea typeface="+mn-ea"/>
            </a:endParaRPr>
          </a:p>
        </p:txBody>
      </p:sp>
    </p:spTree>
    <p:extLst>
      <p:ext uri="{BB962C8B-B14F-4D97-AF65-F5344CB8AC3E}">
        <p14:creationId xmlns:p14="http://schemas.microsoft.com/office/powerpoint/2010/main" val="1352894921"/>
      </p:ext>
    </p:extLst>
  </p:cSld>
  <p:clrMap bg1="lt1" tx1="dk1" bg2="lt2" tx2="dk2" accent1="accent1" accent2="accent2" accent3="accent3" accent4="accent4" accent5="accent5" accent6="accent6" hlink="hlink" folHlink="folHlink"/>
  <p:sldLayoutIdLst>
    <p:sldLayoutId id="2147484563" r:id="rId1"/>
    <p:sldLayoutId id="2147484564" r:id="rId2"/>
    <p:sldLayoutId id="2147484565" r:id="rId3"/>
    <p:sldLayoutId id="2147484566" r:id="rId4"/>
    <p:sldLayoutId id="2147484567" r:id="rId5"/>
    <p:sldLayoutId id="2147484568" r:id="rId6"/>
    <p:sldLayoutId id="2147484569" r:id="rId7"/>
    <p:sldLayoutId id="2147484570" r:id="rId8"/>
    <p:sldLayoutId id="2147484571" r:id="rId9"/>
    <p:sldLayoutId id="2147484572" r:id="rId10"/>
    <p:sldLayoutId id="2147484573" r:id="rId11"/>
  </p:sldLayoutIdLst>
  <p:txStyles>
    <p:titleStyle>
      <a:lvl1pPr algn="ctr" rtl="0" eaLnBrk="0" fontAlgn="base" hangingPunct="0">
        <a:spcBef>
          <a:spcPct val="0"/>
        </a:spcBef>
        <a:spcAft>
          <a:spcPct val="0"/>
        </a:spcAft>
        <a:defRPr sz="5400" kern="1200">
          <a:solidFill>
            <a:schemeClr val="tx2"/>
          </a:solidFill>
          <a:latin typeface="+mj-lt"/>
          <a:ea typeface="+mj-ea"/>
          <a:cs typeface="+mj-cs"/>
        </a:defRPr>
      </a:lvl1pPr>
      <a:lvl2pPr algn="ctr" rtl="0" eaLnBrk="0" fontAlgn="base" hangingPunct="0">
        <a:spcBef>
          <a:spcPct val="0"/>
        </a:spcBef>
        <a:spcAft>
          <a:spcPct val="0"/>
        </a:spcAft>
        <a:defRPr sz="5400">
          <a:solidFill>
            <a:schemeClr val="tx2"/>
          </a:solidFill>
          <a:latin typeface="Book Antiqua" pitchFamily="18" charset="0"/>
        </a:defRPr>
      </a:lvl2pPr>
      <a:lvl3pPr algn="ctr" rtl="0" eaLnBrk="0" fontAlgn="base" hangingPunct="0">
        <a:spcBef>
          <a:spcPct val="0"/>
        </a:spcBef>
        <a:spcAft>
          <a:spcPct val="0"/>
        </a:spcAft>
        <a:defRPr sz="5400">
          <a:solidFill>
            <a:schemeClr val="tx2"/>
          </a:solidFill>
          <a:latin typeface="Book Antiqua" pitchFamily="18" charset="0"/>
        </a:defRPr>
      </a:lvl3pPr>
      <a:lvl4pPr algn="ctr" rtl="0" eaLnBrk="0" fontAlgn="base" hangingPunct="0">
        <a:spcBef>
          <a:spcPct val="0"/>
        </a:spcBef>
        <a:spcAft>
          <a:spcPct val="0"/>
        </a:spcAft>
        <a:defRPr sz="5400">
          <a:solidFill>
            <a:schemeClr val="tx2"/>
          </a:solidFill>
          <a:latin typeface="Book Antiqua" pitchFamily="18" charset="0"/>
        </a:defRPr>
      </a:lvl4pPr>
      <a:lvl5pPr algn="ctr" rtl="0" eaLnBrk="0" fontAlgn="base" hangingPunct="0">
        <a:spcBef>
          <a:spcPct val="0"/>
        </a:spcBef>
        <a:spcAft>
          <a:spcPct val="0"/>
        </a:spcAft>
        <a:defRPr sz="5400">
          <a:solidFill>
            <a:schemeClr val="tx2"/>
          </a:solidFill>
          <a:latin typeface="Book Antiqua" pitchFamily="18"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125" indent="-365125" algn="l" rtl="0" eaLnBrk="0" fontAlgn="base" hangingPunct="0">
        <a:spcBef>
          <a:spcPct val="20000"/>
        </a:spcBef>
        <a:spcAft>
          <a:spcPct val="0"/>
        </a:spcAft>
        <a:buClr>
          <a:schemeClr val="accent1"/>
        </a:buClr>
        <a:buFont typeface="Wingdings" charset="2"/>
        <a:buChar char=""/>
        <a:defRPr sz="2400" kern="1200">
          <a:solidFill>
            <a:srgbClr val="262626"/>
          </a:solidFill>
          <a:latin typeface="+mn-lt"/>
          <a:ea typeface="+mn-ea"/>
          <a:cs typeface="+mn-cs"/>
        </a:defRPr>
      </a:lvl1pPr>
      <a:lvl2pPr marL="776288" indent="-365125" algn="l" rtl="0" eaLnBrk="0" fontAlgn="base" hangingPunct="0">
        <a:spcBef>
          <a:spcPct val="20000"/>
        </a:spcBef>
        <a:spcAft>
          <a:spcPct val="0"/>
        </a:spcAft>
        <a:buClr>
          <a:schemeClr val="accent1"/>
        </a:buClr>
        <a:buFont typeface="Wingdings" charset="2"/>
        <a:buChar char=""/>
        <a:defRPr sz="2200" kern="1200">
          <a:solidFill>
            <a:srgbClr val="262626"/>
          </a:solidFill>
          <a:latin typeface="+mn-lt"/>
          <a:ea typeface="+mn-ea"/>
          <a:cs typeface="+mn-cs"/>
        </a:defRPr>
      </a:lvl2pPr>
      <a:lvl3pPr marL="1143000" indent="-365125" algn="l" rtl="0" eaLnBrk="0" fontAlgn="base" hangingPunct="0">
        <a:spcBef>
          <a:spcPct val="20000"/>
        </a:spcBef>
        <a:spcAft>
          <a:spcPct val="0"/>
        </a:spcAft>
        <a:buClr>
          <a:schemeClr val="accent1"/>
        </a:buClr>
        <a:buFont typeface="Wingdings" charset="2"/>
        <a:buChar char=""/>
        <a:defRPr sz="2000" kern="1200">
          <a:solidFill>
            <a:srgbClr val="262626"/>
          </a:solidFill>
          <a:latin typeface="+mn-lt"/>
          <a:ea typeface="+mn-ea"/>
          <a:cs typeface="+mn-cs"/>
        </a:defRPr>
      </a:lvl3pPr>
      <a:lvl4pPr marL="1508125" indent="-319088" algn="l" rtl="0" eaLnBrk="0" fontAlgn="base" hangingPunct="0">
        <a:spcBef>
          <a:spcPct val="20000"/>
        </a:spcBef>
        <a:spcAft>
          <a:spcPct val="0"/>
        </a:spcAft>
        <a:buClr>
          <a:schemeClr val="accent1"/>
        </a:buClr>
        <a:buFont typeface="Wingdings" charset="2"/>
        <a:buChar char=""/>
        <a:defRPr sz="2000" kern="1200">
          <a:solidFill>
            <a:srgbClr val="262626"/>
          </a:solidFill>
          <a:latin typeface="+mn-lt"/>
          <a:ea typeface="+mn-ea"/>
          <a:cs typeface="+mn-cs"/>
        </a:defRPr>
      </a:lvl4pPr>
      <a:lvl5pPr marL="1828800" indent="-319088" algn="l" rtl="0" eaLnBrk="0" fontAlgn="base" hangingPunct="0">
        <a:spcBef>
          <a:spcPct val="20000"/>
        </a:spcBef>
        <a:spcAft>
          <a:spcPct val="0"/>
        </a:spcAft>
        <a:buClr>
          <a:schemeClr val="accent1"/>
        </a:buClr>
        <a:buFont typeface="Wingdings" charset="2"/>
        <a:buChar char=""/>
        <a:defRPr sz="1600" kern="1200">
          <a:solidFill>
            <a:srgbClr val="262626"/>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dirty="0">
              <a:solidFill>
                <a:prstClr val="white"/>
              </a:solidFill>
            </a:endParaRPr>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pt-BR" smtClean="0"/>
              <a:t>Clique para editar o título mestre</a:t>
            </a:r>
            <a:endParaRPr lang="en-US" dirty="0"/>
          </a:p>
        </p:txBody>
      </p:sp>
      <p:sp>
        <p:nvSpPr>
          <p:cNvPr id="7181" name="Text Placeholder 2"/>
          <p:cNvSpPr>
            <a:spLocks noGrp="1"/>
          </p:cNvSpPr>
          <p:nvPr>
            <p:ph type="body" idx="1"/>
          </p:nvPr>
        </p:nvSpPr>
        <p:spPr bwMode="auto">
          <a:xfrm>
            <a:off x="1143000" y="731838"/>
            <a:ext cx="6400800"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smtClean="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fontAlgn="auto">
              <a:spcBef>
                <a:spcPts val="0"/>
              </a:spcBef>
              <a:spcAft>
                <a:spcPts val="0"/>
              </a:spcAft>
              <a:defRPr sz="1100" b="1" smtClean="0">
                <a:solidFill>
                  <a:schemeClr val="tx1">
                    <a:lumMod val="50000"/>
                    <a:lumOff val="50000"/>
                  </a:schemeClr>
                </a:solidFill>
                <a:latin typeface="+mn-lt"/>
                <a:cs typeface="+mn-cs"/>
              </a:defRPr>
            </a:lvl1pPr>
          </a:lstStyle>
          <a:p>
            <a:pPr defTabSz="914400">
              <a:lnSpc>
                <a:spcPct val="100000"/>
              </a:lnSpc>
              <a:buClrTx/>
              <a:buSzTx/>
              <a:buFontTx/>
              <a:buNone/>
              <a:defRPr/>
            </a:pPr>
            <a:fld id="{60C8F7AB-DFDE-4C9D-9887-AEAF3E3BBBFB}" type="datetimeFigureOut">
              <a:rPr lang="pt-BR">
                <a:solidFill>
                  <a:prstClr val="black">
                    <a:lumMod val="50000"/>
                    <a:lumOff val="50000"/>
                  </a:prstClr>
                </a:solidFill>
                <a:ea typeface="+mn-ea"/>
              </a:rPr>
              <a:pPr defTabSz="914400">
                <a:lnSpc>
                  <a:spcPct val="100000"/>
                </a:lnSpc>
                <a:buClrTx/>
                <a:buSzTx/>
                <a:buFontTx/>
                <a:buNone/>
                <a:defRPr/>
              </a:pPr>
              <a:t>27/03/2018</a:t>
            </a:fld>
            <a:endParaRPr lang="pt-BR">
              <a:solidFill>
                <a:prstClr val="black">
                  <a:lumMod val="50000"/>
                  <a:lumOff val="50000"/>
                </a:prstClr>
              </a:solidFill>
              <a:ea typeface="+mn-ea"/>
            </a:endParaRPr>
          </a:p>
        </p:txBody>
      </p:sp>
      <p:sp>
        <p:nvSpPr>
          <p:cNvPr id="5"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cs typeface="+mn-cs"/>
              </a:defRPr>
            </a:lvl1pPr>
          </a:lstStyle>
          <a:p>
            <a:pPr defTabSz="914400">
              <a:lnSpc>
                <a:spcPct val="100000"/>
              </a:lnSpc>
              <a:buClrTx/>
              <a:buSzTx/>
              <a:buFontTx/>
              <a:buNone/>
              <a:defRPr/>
            </a:pPr>
            <a:endParaRPr lang="pt-BR">
              <a:solidFill>
                <a:prstClr val="black">
                  <a:lumMod val="50000"/>
                  <a:lumOff val="50000"/>
                </a:prstClr>
              </a:solidFill>
              <a:ea typeface="+mn-ea"/>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fontAlgn="auto">
              <a:spcBef>
                <a:spcPts val="0"/>
              </a:spcBef>
              <a:spcAft>
                <a:spcPts val="0"/>
              </a:spcAft>
              <a:defRPr sz="1200" b="1" smtClean="0">
                <a:solidFill>
                  <a:schemeClr val="tx1">
                    <a:lumMod val="50000"/>
                    <a:lumOff val="50000"/>
                  </a:schemeClr>
                </a:solidFill>
                <a:latin typeface="+mn-lt"/>
                <a:cs typeface="+mn-cs"/>
              </a:defRPr>
            </a:lvl1pPr>
          </a:lstStyle>
          <a:p>
            <a:pPr defTabSz="914400">
              <a:lnSpc>
                <a:spcPct val="100000"/>
              </a:lnSpc>
              <a:buClrTx/>
              <a:buSzTx/>
              <a:buFontTx/>
              <a:buNone/>
              <a:defRPr/>
            </a:pPr>
            <a:fld id="{86281474-5CB4-43E1-AB66-CCE91F5FAB67}" type="slidenum">
              <a:rPr lang="pt-BR">
                <a:solidFill>
                  <a:prstClr val="black">
                    <a:lumMod val="50000"/>
                    <a:lumOff val="50000"/>
                  </a:prstClr>
                </a:solidFill>
                <a:ea typeface="+mn-ea"/>
              </a:rPr>
              <a:pPr defTabSz="914400">
                <a:lnSpc>
                  <a:spcPct val="100000"/>
                </a:lnSpc>
                <a:buClrTx/>
                <a:buSzTx/>
                <a:buFontTx/>
                <a:buNone/>
                <a:defRPr/>
              </a:pPr>
              <a:t>‹nº›</a:t>
            </a:fld>
            <a:endParaRPr lang="pt-BR">
              <a:solidFill>
                <a:prstClr val="black">
                  <a:lumMod val="50000"/>
                  <a:lumOff val="50000"/>
                </a:prstClr>
              </a:solidFill>
              <a:ea typeface="+mn-ea"/>
            </a:endParaRPr>
          </a:p>
        </p:txBody>
      </p:sp>
    </p:spTree>
    <p:extLst>
      <p:ext uri="{BB962C8B-B14F-4D97-AF65-F5344CB8AC3E}">
        <p14:creationId xmlns:p14="http://schemas.microsoft.com/office/powerpoint/2010/main" val="3012149267"/>
      </p:ext>
    </p:extLst>
  </p:cSld>
  <p:clrMap bg1="lt1" tx1="dk1" bg2="lt2" tx2="dk2" accent1="accent1" accent2="accent2" accent3="accent3" accent4="accent4" accent5="accent5" accent6="accent6" hlink="hlink" folHlink="folHlink"/>
  <p:sldLayoutIdLst>
    <p:sldLayoutId id="2147484575" r:id="rId1"/>
    <p:sldLayoutId id="2147484576" r:id="rId2"/>
    <p:sldLayoutId id="2147484577" r:id="rId3"/>
    <p:sldLayoutId id="2147484578" r:id="rId4"/>
    <p:sldLayoutId id="2147484579" r:id="rId5"/>
    <p:sldLayoutId id="2147484580" r:id="rId6"/>
    <p:sldLayoutId id="2147484581" r:id="rId7"/>
    <p:sldLayoutId id="2147484582" r:id="rId8"/>
    <p:sldLayoutId id="2147484583" r:id="rId9"/>
    <p:sldLayoutId id="2147484584" r:id="rId10"/>
    <p:sldLayoutId id="2147484585" r:id="rId11"/>
  </p:sldLayoutIdLst>
  <p:timing>
    <p:tnLst>
      <p:par>
        <p:cTn id="1" dur="indefinite" restart="never" nodeType="tmRoot"/>
      </p:par>
    </p:tnLst>
  </p:timing>
  <p:txStyles>
    <p:titleStyle>
      <a:lvl1pPr marL="319088" indent="-319088" algn="r" rtl="0" fontAlgn="base">
        <a:spcBef>
          <a:spcPct val="0"/>
        </a:spcBef>
        <a:spcAft>
          <a:spcPct val="0"/>
        </a:spcAft>
        <a:buClr>
          <a:srgbClr val="504937"/>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fontAlgn="base">
        <a:spcBef>
          <a:spcPct val="0"/>
        </a:spcBef>
        <a:spcAft>
          <a:spcPct val="0"/>
        </a:spcAft>
        <a:buClr>
          <a:srgbClr val="504937"/>
        </a:buClr>
        <a:buSzPct val="128000"/>
        <a:buFont typeface="Georgia" pitchFamily="18" charset="0"/>
        <a:buChar char="*"/>
        <a:defRPr sz="4600" b="1">
          <a:solidFill>
            <a:schemeClr val="tx1"/>
          </a:solidFill>
          <a:latin typeface="Trebuchet MS" pitchFamily="34" charset="0"/>
        </a:defRPr>
      </a:lvl2pPr>
      <a:lvl3pPr marL="319088" indent="-319088" algn="r" rtl="0" fontAlgn="base">
        <a:spcBef>
          <a:spcPct val="0"/>
        </a:spcBef>
        <a:spcAft>
          <a:spcPct val="0"/>
        </a:spcAft>
        <a:buClr>
          <a:srgbClr val="504937"/>
        </a:buClr>
        <a:buSzPct val="128000"/>
        <a:buFont typeface="Georgia" pitchFamily="18" charset="0"/>
        <a:buChar char="*"/>
        <a:defRPr sz="4600" b="1">
          <a:solidFill>
            <a:schemeClr val="tx1"/>
          </a:solidFill>
          <a:latin typeface="Trebuchet MS" pitchFamily="34" charset="0"/>
        </a:defRPr>
      </a:lvl3pPr>
      <a:lvl4pPr marL="319088" indent="-319088" algn="r" rtl="0" fontAlgn="base">
        <a:spcBef>
          <a:spcPct val="0"/>
        </a:spcBef>
        <a:spcAft>
          <a:spcPct val="0"/>
        </a:spcAft>
        <a:buClr>
          <a:srgbClr val="504937"/>
        </a:buClr>
        <a:buSzPct val="128000"/>
        <a:buFont typeface="Georgia" pitchFamily="18" charset="0"/>
        <a:buChar char="*"/>
        <a:defRPr sz="4600" b="1">
          <a:solidFill>
            <a:schemeClr val="tx1"/>
          </a:solidFill>
          <a:latin typeface="Trebuchet MS" pitchFamily="34" charset="0"/>
        </a:defRPr>
      </a:lvl4pPr>
      <a:lvl5pPr marL="319088" indent="-319088" algn="r" rtl="0" fontAlgn="base">
        <a:spcBef>
          <a:spcPct val="0"/>
        </a:spcBef>
        <a:spcAft>
          <a:spcPct val="0"/>
        </a:spcAft>
        <a:buClr>
          <a:srgbClr val="504937"/>
        </a:buClr>
        <a:buSzPct val="128000"/>
        <a:buFont typeface="Georgia"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fontAlgn="base">
        <a:spcBef>
          <a:spcPct val="20000"/>
        </a:spcBef>
        <a:spcAft>
          <a:spcPts val="300"/>
        </a:spcAft>
        <a:buClr>
          <a:srgbClr val="504937"/>
        </a:buClr>
        <a:buSzPct val="130000"/>
        <a:buFont typeface="Georgia" pitchFamily="18" charset="0"/>
        <a:buChar char="*"/>
        <a:defRPr sz="2200" kern="1200">
          <a:solidFill>
            <a:srgbClr val="404040"/>
          </a:solidFill>
          <a:latin typeface="+mn-lt"/>
          <a:ea typeface="+mn-ea"/>
          <a:cs typeface="+mn-cs"/>
        </a:defRPr>
      </a:lvl1pPr>
      <a:lvl2pPr marL="547688" indent="-182563" algn="l" rtl="0" fontAlgn="base">
        <a:spcBef>
          <a:spcPct val="20000"/>
        </a:spcBef>
        <a:spcAft>
          <a:spcPts val="300"/>
        </a:spcAft>
        <a:buClr>
          <a:srgbClr val="504937"/>
        </a:buClr>
        <a:buSzPct val="130000"/>
        <a:buFont typeface="Georgia" pitchFamily="18" charset="0"/>
        <a:buChar char="*"/>
        <a:defRPr sz="2000" kern="1200">
          <a:solidFill>
            <a:srgbClr val="404040"/>
          </a:solidFill>
          <a:latin typeface="+mn-lt"/>
          <a:ea typeface="+mn-ea"/>
          <a:cs typeface="+mn-cs"/>
        </a:defRPr>
      </a:lvl2pPr>
      <a:lvl3pPr marL="822325" indent="-182563" algn="l" rtl="0" fontAlgn="base">
        <a:spcBef>
          <a:spcPct val="20000"/>
        </a:spcBef>
        <a:spcAft>
          <a:spcPts val="300"/>
        </a:spcAft>
        <a:buClr>
          <a:srgbClr val="504937"/>
        </a:buClr>
        <a:buSzPct val="130000"/>
        <a:buFont typeface="Georgia" pitchFamily="18" charset="0"/>
        <a:buChar char="*"/>
        <a:defRPr kern="1200">
          <a:solidFill>
            <a:srgbClr val="404040"/>
          </a:solidFill>
          <a:latin typeface="+mn-lt"/>
          <a:ea typeface="+mn-ea"/>
          <a:cs typeface="+mn-cs"/>
        </a:defRPr>
      </a:lvl3pPr>
      <a:lvl4pPr marL="1096963" indent="-182563" algn="l" rtl="0" fontAlgn="base">
        <a:spcBef>
          <a:spcPct val="20000"/>
        </a:spcBef>
        <a:spcAft>
          <a:spcPts val="300"/>
        </a:spcAft>
        <a:buClr>
          <a:srgbClr val="504937"/>
        </a:buClr>
        <a:buSzPct val="130000"/>
        <a:buFont typeface="Georgia" pitchFamily="18" charset="0"/>
        <a:buChar char="*"/>
        <a:defRPr sz="1600" kern="1200">
          <a:solidFill>
            <a:srgbClr val="404040"/>
          </a:solidFill>
          <a:latin typeface="+mn-lt"/>
          <a:ea typeface="+mn-ea"/>
          <a:cs typeface="+mn-cs"/>
        </a:defRPr>
      </a:lvl4pPr>
      <a:lvl5pPr marL="1389063" indent="-182563" algn="l" rtl="0" fontAlgn="base">
        <a:spcBef>
          <a:spcPct val="20000"/>
        </a:spcBef>
        <a:spcAft>
          <a:spcPts val="300"/>
        </a:spcAft>
        <a:buClr>
          <a:srgbClr val="504937"/>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 Id="rId5" Type="http://schemas.openxmlformats.org/officeDocument/2006/relationships/image" Target="../media/image7.jpeg"/><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ço Reservado para Conteúdo 1"/>
          <p:cNvSpPr>
            <a:spLocks noGrp="1"/>
          </p:cNvSpPr>
          <p:nvPr>
            <p:ph idx="1"/>
          </p:nvPr>
        </p:nvSpPr>
        <p:spPr>
          <a:xfrm>
            <a:off x="107950" y="2924944"/>
            <a:ext cx="8856663" cy="3240907"/>
          </a:xfrm>
        </p:spPr>
        <p:txBody>
          <a:bodyPr/>
          <a:lstStyle/>
          <a:p>
            <a:pPr algn="ctr"/>
            <a:r>
              <a:rPr lang="pt-BR" sz="4800" b="1" dirty="0" smtClean="0">
                <a:solidFill>
                  <a:srgbClr val="993300"/>
                </a:solidFill>
              </a:rPr>
              <a:t>2° TRIMESTRE  DE  2018</a:t>
            </a:r>
          </a:p>
          <a:p>
            <a:pPr marL="0" indent="0">
              <a:buNone/>
            </a:pPr>
            <a:endParaRPr lang="pt-BR" sz="3600" b="1" dirty="0" smtClean="0">
              <a:solidFill>
                <a:srgbClr val="993300"/>
              </a:solidFill>
            </a:endParaRPr>
          </a:p>
          <a:p>
            <a:endParaRPr lang="pt-BR" sz="3600" b="1" dirty="0" smtClean="0">
              <a:solidFill>
                <a:srgbClr val="993300"/>
              </a:solidFill>
            </a:endParaRPr>
          </a:p>
          <a:p>
            <a:r>
              <a:rPr lang="pt-BR" sz="3600" b="1" dirty="0" smtClean="0">
                <a:solidFill>
                  <a:srgbClr val="993300"/>
                </a:solidFill>
              </a:rPr>
              <a:t>  </a:t>
            </a:r>
            <a:r>
              <a:rPr lang="pt-BR" sz="3600" b="1" dirty="0" smtClean="0">
                <a:solidFill>
                  <a:schemeClr val="tx1"/>
                </a:solidFill>
              </a:rPr>
              <a:t>Classes de Jovens e Adultos da EBD</a:t>
            </a:r>
          </a:p>
        </p:txBody>
      </p:sp>
      <p:sp>
        <p:nvSpPr>
          <p:cNvPr id="11267" name="Título 2"/>
          <p:cNvSpPr>
            <a:spLocks noGrp="1"/>
          </p:cNvSpPr>
          <p:nvPr>
            <p:ph type="title"/>
          </p:nvPr>
        </p:nvSpPr>
        <p:spPr/>
        <p:txBody>
          <a:bodyPr/>
          <a:lstStyle/>
          <a:p>
            <a:pPr lvl="0" defTabSz="449263" eaLnBrk="1" hangingPunct="1">
              <a:lnSpc>
                <a:spcPct val="93000"/>
              </a:lnSpc>
              <a:defRPr/>
            </a:pPr>
            <a:r>
              <a:rPr lang="en-GB" sz="4000" dirty="0">
                <a:solidFill>
                  <a:srgbClr val="000099"/>
                </a:solidFill>
                <a:latin typeface="Arial"/>
                <a:ea typeface="+mn-ea"/>
                <a:cs typeface="Arial"/>
              </a:rPr>
              <a:t>ESCOLA BÍBLICA DOMINICAL</a:t>
            </a:r>
          </a:p>
        </p:txBody>
      </p:sp>
    </p:spTree>
    <p:extLst>
      <p:ext uri="{BB962C8B-B14F-4D97-AF65-F5344CB8AC3E}">
        <p14:creationId xmlns:p14="http://schemas.microsoft.com/office/powerpoint/2010/main" val="13443298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8334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300" b="1" i="0" u="none" strike="noStrike" kern="0" cap="none" spc="0" normalizeH="0" baseline="0" noProof="0" dirty="0" smtClean="0">
                <a:ln>
                  <a:noFill/>
                </a:ln>
                <a:solidFill>
                  <a:srgbClr val="993300"/>
                </a:solidFill>
                <a:effectLst/>
                <a:uLnTx/>
                <a:uFillTx/>
                <a:latin typeface="Book Antiqua"/>
                <a:ea typeface="+mj-ea"/>
                <a:cs typeface="+mj-cs"/>
              </a:rPr>
              <a:t>LIÇÃO 01: A IMPORTÂNCIA DA ESCATOLOGIA BÍBLICA</a:t>
            </a:r>
          </a:p>
          <a:p>
            <a:pPr lvl="0" algn="ctr">
              <a:lnSpc>
                <a:spcPct val="115000"/>
              </a:lnSpc>
              <a:spcBef>
                <a:spcPts val="600"/>
              </a:spcBef>
              <a:spcAft>
                <a:spcPts val="0"/>
              </a:spcAft>
              <a:defRPr/>
            </a:pPr>
            <a:r>
              <a:rPr lang="pt-BR" sz="2400" b="1" dirty="0">
                <a:solidFill>
                  <a:srgbClr val="006600"/>
                </a:solidFill>
                <a:latin typeface="Arial" charset="0"/>
                <a:ea typeface="Calibri"/>
                <a:cs typeface="Arial" charset="0"/>
              </a:rPr>
              <a:t>I – O CAMPO DA ESCATOLOGIA BÍBLICA </a:t>
            </a:r>
          </a:p>
        </p:txBody>
      </p:sp>
      <p:sp>
        <p:nvSpPr>
          <p:cNvPr id="2" name="CaixaDeTexto 1"/>
          <p:cNvSpPr txBox="1"/>
          <p:nvPr/>
        </p:nvSpPr>
        <p:spPr>
          <a:xfrm>
            <a:off x="467544" y="1437330"/>
            <a:ext cx="8136904" cy="4832092"/>
          </a:xfrm>
          <a:prstGeom prst="rect">
            <a:avLst/>
          </a:prstGeom>
          <a:noFill/>
          <a:ln w="28575">
            <a:solidFill>
              <a:srgbClr val="C00000"/>
            </a:solidFill>
          </a:ln>
        </p:spPr>
        <p:txBody>
          <a:bodyPr wrap="square" rtlCol="0">
            <a:spAutoFit/>
          </a:bodyPr>
          <a:lstStyle/>
          <a:p>
            <a:pPr algn="just">
              <a:lnSpc>
                <a:spcPct val="100000"/>
              </a:lnSpc>
            </a:pPr>
            <a:r>
              <a:rPr lang="pt-BR" sz="2200" b="1" dirty="0">
                <a:solidFill>
                  <a:schemeClr val="tx1"/>
                </a:solidFill>
                <a:latin typeface="Georgia"/>
                <a:ea typeface="Times New Roman"/>
                <a:cs typeface="Times New Roman"/>
              </a:rPr>
              <a:t>1. A escatologia bíblica tem sua origem na </a:t>
            </a:r>
            <a:r>
              <a:rPr lang="pt-BR" sz="2200" b="1" cap="small" dirty="0">
                <a:solidFill>
                  <a:schemeClr val="tx1"/>
                </a:solidFill>
                <a:latin typeface="Georgia"/>
                <a:ea typeface="Times New Roman"/>
                <a:cs typeface="Times New Roman"/>
              </a:rPr>
              <a:t>revelação divina</a:t>
            </a:r>
            <a:r>
              <a:rPr lang="pt-BR" sz="2200" b="1" dirty="0">
                <a:solidFill>
                  <a:schemeClr val="tx1"/>
                </a:solidFill>
                <a:latin typeface="Georgia"/>
                <a:ea typeface="Times New Roman"/>
                <a:cs typeface="Times New Roman"/>
              </a:rPr>
              <a:t>.</a:t>
            </a:r>
            <a:r>
              <a:rPr lang="pt-BR" sz="2200" dirty="0" smtClean="0">
                <a:solidFill>
                  <a:schemeClr val="tx1"/>
                </a:solidFill>
                <a:latin typeface="Georgia"/>
                <a:ea typeface="Times New Roman"/>
                <a:cs typeface="+mj-cs"/>
              </a:rPr>
              <a:t> 	</a:t>
            </a:r>
            <a:r>
              <a:rPr lang="pt-BR" sz="2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 </a:t>
            </a:r>
            <a:r>
              <a:rPr lang="pt-BR" sz="22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Bíblia é a revelação dos desígnios e da vontade de Deus para o Seu povo. Do começo ao fim, os objetivos e significados dessa revelação são de ordem claramente escatológica. Inicialmente, Deus escolheu a semente de Abraão, ou seja, o povo de Israel, para que recebessem e guardassem tanto as Suas leis como as promessas acerca de Cristo, o </a:t>
            </a:r>
            <a:r>
              <a:rPr lang="pt-BR" sz="2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Salvador. </a:t>
            </a:r>
            <a:r>
              <a:rPr lang="pt-BR" sz="22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 </a:t>
            </a:r>
            <a:r>
              <a:rPr lang="pt-BR" sz="22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partir de então, judeus e gentios são reunidos, pelo evangelho, em um só povo, e </a:t>
            </a:r>
            <a:r>
              <a:rPr lang="pt-BR" sz="2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torna-se portador </a:t>
            </a:r>
            <a:r>
              <a:rPr lang="pt-BR" sz="22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da revelação </a:t>
            </a:r>
            <a:r>
              <a:rPr lang="pt-BR" sz="2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divina. </a:t>
            </a:r>
            <a:r>
              <a:rPr lang="pt-BR" sz="22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 uma vez mais, essa revelação, feita na pessoa bendita de nosso Senhor Jesus Cristo, aponta para uma esperança futura: o grande e glorioso </a:t>
            </a:r>
            <a:r>
              <a:rPr lang="pt-BR" sz="2200" u="sng"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dia do Seu retorno</a:t>
            </a:r>
            <a:r>
              <a:rPr lang="pt-BR" sz="22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na consumação dos séculos, para julgar os vivos e os mortos, e para a nossa redenção </a:t>
            </a:r>
            <a:r>
              <a:rPr lang="pt-BR" sz="2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final. </a:t>
            </a:r>
            <a:endParaRPr lang="pt-BR" sz="22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p:txBody>
      </p:sp>
    </p:spTree>
    <p:extLst>
      <p:ext uri="{BB962C8B-B14F-4D97-AF65-F5344CB8AC3E}">
        <p14:creationId xmlns:p14="http://schemas.microsoft.com/office/powerpoint/2010/main" val="879641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120680"/>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300" dirty="0" err="1">
                <a:solidFill>
                  <a:srgbClr val="000099"/>
                </a:solidFill>
                <a:latin typeface="Georgia"/>
                <a:ea typeface="Times New Roman"/>
                <a:cs typeface="Lucida Sans Unicode" pitchFamily="34" charset="0"/>
              </a:rPr>
              <a:t>Rm</a:t>
            </a:r>
            <a:r>
              <a:rPr lang="pt-BR" sz="2300" dirty="0">
                <a:solidFill>
                  <a:srgbClr val="000099"/>
                </a:solidFill>
                <a:latin typeface="Georgia"/>
                <a:ea typeface="Times New Roman"/>
                <a:cs typeface="Lucida Sans Unicode" pitchFamily="34" charset="0"/>
              </a:rPr>
              <a:t> </a:t>
            </a:r>
            <a:r>
              <a:rPr lang="pt-BR" sz="2300" dirty="0" smtClean="0">
                <a:solidFill>
                  <a:srgbClr val="000099"/>
                </a:solidFill>
                <a:latin typeface="Georgia"/>
                <a:ea typeface="Times New Roman"/>
                <a:cs typeface="Lucida Sans Unicode" pitchFamily="34" charset="0"/>
              </a:rPr>
              <a:t>3</a:t>
            </a:r>
            <a:r>
              <a:rPr lang="pt-BR" sz="2300" dirty="0">
                <a:solidFill>
                  <a:srgbClr val="000099"/>
                </a:solidFill>
                <a:latin typeface="Georgia"/>
                <a:ea typeface="Times New Roman"/>
                <a:cs typeface="Lucida Sans Unicode" pitchFamily="34" charset="0"/>
              </a:rPr>
              <a:t>. 1 </a:t>
            </a:r>
            <a:r>
              <a:rPr lang="pt-BR" sz="2300" dirty="0" smtClean="0">
                <a:solidFill>
                  <a:srgbClr val="000099"/>
                </a:solidFill>
                <a:latin typeface="Georgia"/>
                <a:ea typeface="Times New Roman"/>
                <a:cs typeface="Lucida Sans Unicode" pitchFamily="34" charset="0"/>
              </a:rPr>
              <a:t> </a:t>
            </a:r>
            <a:r>
              <a:rPr lang="pt-BR" sz="2300" dirty="0">
                <a:solidFill>
                  <a:srgbClr val="000099"/>
                </a:solidFill>
                <a:latin typeface="Georgia"/>
                <a:ea typeface="Times New Roman"/>
                <a:cs typeface="Lucida Sans Unicode" pitchFamily="34" charset="0"/>
              </a:rPr>
              <a:t>Qual é, logo, a vantagem do judeu? Ou qual a utilidade da circuncisão</a:t>
            </a:r>
            <a:r>
              <a:rPr lang="pt-BR" sz="2300" dirty="0" smtClean="0">
                <a:solidFill>
                  <a:srgbClr val="000099"/>
                </a:solidFill>
                <a:latin typeface="Georgia"/>
                <a:ea typeface="Times New Roman"/>
                <a:cs typeface="Lucida Sans Unicode" pitchFamily="34" charset="0"/>
              </a:rPr>
              <a:t>?   2  </a:t>
            </a:r>
            <a:r>
              <a:rPr lang="pt-BR" sz="2300" dirty="0">
                <a:solidFill>
                  <a:srgbClr val="000099"/>
                </a:solidFill>
                <a:latin typeface="Georgia"/>
                <a:ea typeface="Times New Roman"/>
                <a:cs typeface="Lucida Sans Unicode" pitchFamily="34" charset="0"/>
              </a:rPr>
              <a:t>Muita, em toda maneira, porque, primeiramente, as palavras de Deus lhe foram confiadas.</a:t>
            </a:r>
          </a:p>
          <a:p>
            <a:pPr marL="0" lvl="0" indent="0" defTabSz="449263" eaLnBrk="1" hangingPunct="1">
              <a:lnSpc>
                <a:spcPct val="115000"/>
              </a:lnSpc>
              <a:spcBef>
                <a:spcPts val="600"/>
              </a:spcBef>
              <a:spcAft>
                <a:spcPts val="0"/>
              </a:spcAft>
              <a:buClr>
                <a:srgbClr val="FFFFFF"/>
              </a:buClr>
              <a:buSzPct val="100000"/>
              <a:buNone/>
              <a:defRPr/>
            </a:pPr>
            <a:r>
              <a:rPr lang="pt-BR" sz="2300" dirty="0" smtClean="0">
                <a:solidFill>
                  <a:srgbClr val="9900CC"/>
                </a:solidFill>
                <a:latin typeface="Georgia"/>
                <a:ea typeface="Times New Roman"/>
                <a:cs typeface="Lucida Sans Unicode" pitchFamily="34" charset="0"/>
              </a:rPr>
              <a:t>At 3</a:t>
            </a:r>
            <a:r>
              <a:rPr lang="pt-BR" sz="2300" dirty="0">
                <a:solidFill>
                  <a:srgbClr val="9900CC"/>
                </a:solidFill>
                <a:latin typeface="Georgia"/>
                <a:ea typeface="Times New Roman"/>
                <a:cs typeface="Lucida Sans Unicode" pitchFamily="34" charset="0"/>
              </a:rPr>
              <a:t>. 19  Arrependei-vos, pois, e convertei-vos, para que sejam apagados os vossos pecados, e venham, assim, os tempos do refrigério pela presença do Senhor</a:t>
            </a:r>
            <a:r>
              <a:rPr lang="pt-BR" sz="2300" dirty="0" smtClean="0">
                <a:solidFill>
                  <a:srgbClr val="9900CC"/>
                </a:solidFill>
                <a:latin typeface="Georgia"/>
                <a:ea typeface="Times New Roman"/>
                <a:cs typeface="Lucida Sans Unicode" pitchFamily="34" charset="0"/>
              </a:rPr>
              <a:t>.   20  </a:t>
            </a:r>
            <a:r>
              <a:rPr lang="pt-BR" sz="2300" dirty="0">
                <a:solidFill>
                  <a:srgbClr val="9900CC"/>
                </a:solidFill>
                <a:latin typeface="Georgia"/>
                <a:ea typeface="Times New Roman"/>
                <a:cs typeface="Lucida Sans Unicode" pitchFamily="34" charset="0"/>
              </a:rPr>
              <a:t>E envie ele a Jesus Cristo, que já dantes vos foi pregado</a:t>
            </a:r>
            <a:r>
              <a:rPr lang="pt-BR" sz="2300" dirty="0" smtClean="0">
                <a:solidFill>
                  <a:srgbClr val="9900CC"/>
                </a:solidFill>
                <a:latin typeface="Georgia"/>
                <a:ea typeface="Times New Roman"/>
                <a:cs typeface="Lucida Sans Unicode" pitchFamily="34" charset="0"/>
              </a:rPr>
              <a:t>,   21  </a:t>
            </a:r>
            <a:r>
              <a:rPr lang="pt-BR" sz="2300" dirty="0">
                <a:solidFill>
                  <a:srgbClr val="9900CC"/>
                </a:solidFill>
                <a:latin typeface="Georgia"/>
                <a:ea typeface="Times New Roman"/>
                <a:cs typeface="Lucida Sans Unicode" pitchFamily="34" charset="0"/>
              </a:rPr>
              <a:t>o qual convém que o céu contenha até aos tempos da restauração de tudo, dos quais Deus falou pela boca de todos os seus santos profetas, desde o princípio</a:t>
            </a:r>
            <a:r>
              <a:rPr lang="pt-BR" sz="2300" dirty="0" smtClean="0">
                <a:solidFill>
                  <a:srgbClr val="9900CC"/>
                </a:solidFill>
                <a:latin typeface="Georgia"/>
                <a:ea typeface="Times New Roman"/>
                <a:cs typeface="Lucida Sans Unicode" pitchFamily="34" charset="0"/>
              </a:rPr>
              <a:t>.   22  </a:t>
            </a:r>
            <a:r>
              <a:rPr lang="pt-BR" sz="2300" dirty="0">
                <a:solidFill>
                  <a:srgbClr val="9900CC"/>
                </a:solidFill>
                <a:latin typeface="Georgia"/>
                <a:ea typeface="Times New Roman"/>
                <a:cs typeface="Lucida Sans Unicode" pitchFamily="34" charset="0"/>
              </a:rPr>
              <a:t>Porque Moisés disse: O Senhor, vosso Deus, levantará dentre vossos irmãos um profeta semelhante a mim; a ele ouvireis em tudo quanto vos disser</a:t>
            </a:r>
            <a:r>
              <a:rPr lang="pt-BR" sz="2300" dirty="0" smtClean="0">
                <a:solidFill>
                  <a:srgbClr val="9900CC"/>
                </a:solidFill>
                <a:latin typeface="Georgia"/>
                <a:ea typeface="Times New Roman"/>
                <a:cs typeface="Lucida Sans Unicode" pitchFamily="34" charset="0"/>
              </a:rPr>
              <a:t>.    23  </a:t>
            </a:r>
            <a:r>
              <a:rPr lang="pt-BR" sz="2300" dirty="0">
                <a:solidFill>
                  <a:srgbClr val="9900CC"/>
                </a:solidFill>
                <a:latin typeface="Georgia"/>
                <a:ea typeface="Times New Roman"/>
                <a:cs typeface="Lucida Sans Unicode" pitchFamily="34" charset="0"/>
              </a:rPr>
              <a:t>E acontecerá que toda alma que não escutar esse profeta será exterminada dentre o povo</a:t>
            </a:r>
            <a:r>
              <a:rPr lang="pt-BR" sz="2300" dirty="0" smtClean="0">
                <a:solidFill>
                  <a:srgbClr val="9900CC"/>
                </a:solidFill>
                <a:latin typeface="Georgia"/>
                <a:ea typeface="Times New Roman"/>
                <a:cs typeface="Lucida Sans Unicode" pitchFamily="34" charset="0"/>
              </a:rPr>
              <a:t>.   24  </a:t>
            </a:r>
            <a:r>
              <a:rPr lang="pt-BR" sz="2300" dirty="0">
                <a:solidFill>
                  <a:srgbClr val="9900CC"/>
                </a:solidFill>
                <a:latin typeface="Georgia"/>
                <a:ea typeface="Times New Roman"/>
                <a:cs typeface="Lucida Sans Unicode" pitchFamily="34" charset="0"/>
              </a:rPr>
              <a:t>E todos os profetas, desde Samuel, todos quantos depois falaram, também anunciaram estes dias</a:t>
            </a:r>
            <a:r>
              <a:rPr lang="pt-BR" sz="2300" dirty="0" smtClean="0">
                <a:solidFill>
                  <a:srgbClr val="9900CC"/>
                </a:solidFill>
                <a:latin typeface="Georgia"/>
                <a:ea typeface="Times New Roman"/>
                <a:cs typeface="Lucida Sans Unicode" pitchFamily="34" charset="0"/>
              </a:rPr>
              <a:t>.</a:t>
            </a:r>
          </a:p>
        </p:txBody>
      </p:sp>
    </p:spTree>
    <p:extLst>
      <p:ext uri="{BB962C8B-B14F-4D97-AF65-F5344CB8AC3E}">
        <p14:creationId xmlns:p14="http://schemas.microsoft.com/office/powerpoint/2010/main" val="35202149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04867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800" dirty="0" err="1" smtClean="0">
                <a:solidFill>
                  <a:srgbClr val="000099"/>
                </a:solidFill>
                <a:latin typeface="Georgia"/>
                <a:ea typeface="Times New Roman"/>
                <a:cs typeface="Lucida Sans Unicode" pitchFamily="34" charset="0"/>
              </a:rPr>
              <a:t>Mt</a:t>
            </a:r>
            <a:r>
              <a:rPr lang="pt-BR" sz="2800" dirty="0" smtClean="0">
                <a:solidFill>
                  <a:srgbClr val="000099"/>
                </a:solidFill>
                <a:latin typeface="Georgia"/>
                <a:ea typeface="Times New Roman"/>
                <a:cs typeface="Lucida Sans Unicode" pitchFamily="34" charset="0"/>
              </a:rPr>
              <a:t> 24</a:t>
            </a:r>
            <a:r>
              <a:rPr lang="pt-BR" sz="2800" dirty="0">
                <a:solidFill>
                  <a:srgbClr val="000099"/>
                </a:solidFill>
                <a:latin typeface="Georgia"/>
                <a:ea typeface="Times New Roman"/>
                <a:cs typeface="Lucida Sans Unicode" pitchFamily="34" charset="0"/>
              </a:rPr>
              <a:t>. 29  E, logo depois da aflição daqueles dias, o sol escurecerá, e a lua não dará a sua luz, e as estrelas cairão do céu, e as potências dos céus serão abaladas</a:t>
            </a:r>
            <a:r>
              <a:rPr lang="pt-BR" sz="2800" dirty="0" smtClean="0">
                <a:solidFill>
                  <a:srgbClr val="000099"/>
                </a:solidFill>
                <a:latin typeface="Georgia"/>
                <a:ea typeface="Times New Roman"/>
                <a:cs typeface="Lucida Sans Unicode" pitchFamily="34" charset="0"/>
              </a:rPr>
              <a:t>.    30  </a:t>
            </a:r>
            <a:r>
              <a:rPr lang="pt-BR" sz="2800" dirty="0">
                <a:solidFill>
                  <a:srgbClr val="000099"/>
                </a:solidFill>
                <a:latin typeface="Georgia"/>
                <a:ea typeface="Times New Roman"/>
                <a:cs typeface="Lucida Sans Unicode" pitchFamily="34" charset="0"/>
              </a:rPr>
              <a:t>Então, aparecerá no céu o sinal do Filho do Homem; e todas as tribos da terra se lamentarão e verão o Filho do Homem vindo sobre as nuvens do céu, com poder e grande glória</a:t>
            </a:r>
            <a:r>
              <a:rPr lang="pt-BR" sz="2800" dirty="0" smtClean="0">
                <a:solidFill>
                  <a:srgbClr val="000099"/>
                </a:solidFill>
                <a:latin typeface="Georgia"/>
                <a:ea typeface="Times New Roman"/>
                <a:cs typeface="Lucida Sans Unicode" pitchFamily="34" charset="0"/>
              </a:rPr>
              <a:t>.   31  </a:t>
            </a:r>
            <a:r>
              <a:rPr lang="pt-BR" sz="2800" dirty="0">
                <a:solidFill>
                  <a:srgbClr val="000099"/>
                </a:solidFill>
                <a:latin typeface="Georgia"/>
                <a:ea typeface="Times New Roman"/>
                <a:cs typeface="Lucida Sans Unicode" pitchFamily="34" charset="0"/>
              </a:rPr>
              <a:t>E ele enviará os seus anjos com rijo clamor de trombeta, os quais ajuntarão os seus escolhidos desde os quatro ventos, de uma à outra extremidade dos céus</a:t>
            </a:r>
            <a:r>
              <a:rPr lang="pt-BR" sz="2800" dirty="0" smtClean="0">
                <a:solidFill>
                  <a:srgbClr val="000099"/>
                </a:solidFill>
                <a:latin typeface="Georgia"/>
                <a:ea typeface="Times New Roman"/>
                <a:cs typeface="Lucida Sans Unicode" pitchFamily="34" charset="0"/>
              </a:rPr>
              <a:t>.</a:t>
            </a:r>
          </a:p>
        </p:txBody>
      </p:sp>
    </p:spTree>
    <p:extLst>
      <p:ext uri="{BB962C8B-B14F-4D97-AF65-F5344CB8AC3E}">
        <p14:creationId xmlns:p14="http://schemas.microsoft.com/office/powerpoint/2010/main" val="31769054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8334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300" b="1" i="0" u="none" strike="noStrike" kern="0" cap="none" spc="0" normalizeH="0" baseline="0" noProof="0" dirty="0" smtClean="0">
                <a:ln>
                  <a:noFill/>
                </a:ln>
                <a:solidFill>
                  <a:srgbClr val="993300"/>
                </a:solidFill>
                <a:effectLst/>
                <a:uLnTx/>
                <a:uFillTx/>
                <a:latin typeface="Book Antiqua"/>
                <a:ea typeface="+mj-ea"/>
                <a:cs typeface="+mj-cs"/>
              </a:rPr>
              <a:t>LIÇÃO 01: A IMPORTÂNCIA DA ESCATOLOGIA BÍBLICA</a:t>
            </a:r>
          </a:p>
          <a:p>
            <a:pPr lvl="0" algn="ctr">
              <a:lnSpc>
                <a:spcPct val="115000"/>
              </a:lnSpc>
              <a:spcBef>
                <a:spcPts val="600"/>
              </a:spcBef>
              <a:spcAft>
                <a:spcPts val="0"/>
              </a:spcAft>
              <a:defRPr/>
            </a:pPr>
            <a:r>
              <a:rPr lang="pt-BR" sz="2400" b="1" dirty="0">
                <a:solidFill>
                  <a:srgbClr val="006600"/>
                </a:solidFill>
                <a:latin typeface="Arial" charset="0"/>
                <a:ea typeface="Calibri"/>
                <a:cs typeface="Arial" charset="0"/>
              </a:rPr>
              <a:t>I – O CAMPO DA ESCATOLOGIA BÍBLICA </a:t>
            </a:r>
          </a:p>
        </p:txBody>
      </p:sp>
      <p:sp>
        <p:nvSpPr>
          <p:cNvPr id="2" name="CaixaDeTexto 1"/>
          <p:cNvSpPr txBox="1"/>
          <p:nvPr/>
        </p:nvSpPr>
        <p:spPr>
          <a:xfrm>
            <a:off x="467544" y="1437330"/>
            <a:ext cx="8136904" cy="4278094"/>
          </a:xfrm>
          <a:prstGeom prst="rect">
            <a:avLst/>
          </a:prstGeom>
          <a:noFill/>
          <a:ln w="28575">
            <a:solidFill>
              <a:srgbClr val="C00000"/>
            </a:solidFill>
          </a:ln>
        </p:spPr>
        <p:txBody>
          <a:bodyPr wrap="square" rtlCol="0">
            <a:spAutoFit/>
          </a:bodyPr>
          <a:lstStyle/>
          <a:p>
            <a:pPr>
              <a:lnSpc>
                <a:spcPct val="100000"/>
              </a:lnSpc>
            </a:pPr>
            <a:r>
              <a:rPr lang="pt-BR" sz="2000" b="1" dirty="0">
                <a:solidFill>
                  <a:schemeClr val="tx1"/>
                </a:solidFill>
                <a:latin typeface="Georgia"/>
                <a:ea typeface="Times New Roman"/>
                <a:cs typeface="Times New Roman"/>
              </a:rPr>
              <a:t>2. A escatologia bíblica lida com a PROFECIA. </a:t>
            </a:r>
            <a:endParaRPr lang="pt-BR" sz="2000" b="1" dirty="0" smtClean="0">
              <a:solidFill>
                <a:schemeClr val="tx1"/>
              </a:solidFill>
              <a:latin typeface="Georgia"/>
              <a:ea typeface="Times New Roman"/>
              <a:cs typeface="Times New Roman"/>
            </a:endParaRPr>
          </a:p>
          <a:p>
            <a:pPr algn="just">
              <a:lnSpc>
                <a:spcPct val="100000"/>
              </a:lnSpc>
            </a:pPr>
            <a:r>
              <a:rPr lang="pt-BR" sz="2000" b="1" dirty="0">
                <a:solidFill>
                  <a:schemeClr val="tx1"/>
                </a:solidFill>
                <a:latin typeface="Georgia"/>
                <a:ea typeface="Times New Roman"/>
                <a:cs typeface="Times New Roman"/>
              </a:rPr>
              <a:t>	</a:t>
            </a:r>
            <a:r>
              <a:rPr lang="pt-BR" sz="2000" b="1" dirty="0" smtClean="0">
                <a:solidFill>
                  <a:schemeClr val="tx1"/>
                </a:solidFill>
                <a:latin typeface="Georgia"/>
                <a:ea typeface="Times New Roman"/>
                <a:cs typeface="Times New Roman"/>
              </a:rPr>
              <a:t>	</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O </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mundo se perde em diversas teorias sobre o progresso ou os ciclos da história, </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prognosticando </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tempos </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ora </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rPr>
              <a:t>melhores </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 ora </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rPr>
              <a:t>sombrios</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para </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 humanidade. Contudo, desde o princípio, Deus vem desvendando o futuro aos Seus servos através da </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profecia. </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No passado, os profetas fomentaram a expectativa de Israel quanto à manifestação do Redentor e da abundante graça que foi dada a nós pelo </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evangelho. O </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tempo em que vivemos é caracterizado, à luz da profecia, como “</a:t>
            </a:r>
            <a:r>
              <a:rPr lang="pt-BR" sz="2100" u="sng" dirty="0">
                <a:solidFill>
                  <a:srgbClr val="000099"/>
                </a:solidFill>
                <a:latin typeface="Georgia"/>
                <a:ea typeface="Times New Roman"/>
                <a:cs typeface="+mj-cs"/>
              </a:rPr>
              <a:t>últimos </a:t>
            </a:r>
            <a:r>
              <a:rPr lang="pt-BR" sz="2100" u="sng" dirty="0" smtClean="0">
                <a:solidFill>
                  <a:srgbClr val="000099"/>
                </a:solidFill>
                <a:latin typeface="Georgia"/>
                <a:ea typeface="Times New Roman"/>
                <a:cs typeface="+mj-cs"/>
              </a:rPr>
              <a:t>dias</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ou “</a:t>
            </a:r>
            <a:r>
              <a:rPr lang="pt-BR" sz="2100" u="sng" dirty="0">
                <a:solidFill>
                  <a:srgbClr val="000099"/>
                </a:solidFill>
                <a:latin typeface="Georgia"/>
                <a:ea typeface="Times New Roman"/>
                <a:cs typeface="+mj-cs"/>
              </a:rPr>
              <a:t>plenitude dos </a:t>
            </a:r>
            <a:r>
              <a:rPr lang="pt-BR" sz="2100" u="sng" dirty="0" smtClean="0">
                <a:solidFill>
                  <a:srgbClr val="000099"/>
                </a:solidFill>
                <a:latin typeface="Georgia"/>
                <a:ea typeface="Times New Roman"/>
                <a:cs typeface="+mj-cs"/>
              </a:rPr>
              <a:t>tempos</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Vemos </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também que nem todas as coisas ainda estão </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cumpridas. </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Por isso Deus ainda fala pela profecia, para que estejamos atentos à proximidade </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do desfecho </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de todo o Seu grandioso propósito de </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salvação.</a:t>
            </a:r>
            <a:endPar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p:txBody>
      </p:sp>
    </p:spTree>
    <p:extLst>
      <p:ext uri="{BB962C8B-B14F-4D97-AF65-F5344CB8AC3E}">
        <p14:creationId xmlns:p14="http://schemas.microsoft.com/office/powerpoint/2010/main" val="7887149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5976664"/>
          </a:xfrm>
          <a:prstGeom prst="rect">
            <a:avLst/>
          </a:prstGeom>
          <a:ln w="28575">
            <a:solidFill>
              <a:srgbClr val="00B0F0"/>
            </a:solidFill>
          </a:ln>
        </p:spPr>
        <p:txBody>
          <a:bodyPr/>
          <a:lstStyle/>
          <a:p>
            <a:pPr marL="0" indent="0" defTabSz="449263">
              <a:lnSpc>
                <a:spcPct val="115000"/>
              </a:lnSpc>
              <a:spcBef>
                <a:spcPts val="600"/>
              </a:spcBef>
              <a:spcAft>
                <a:spcPts val="0"/>
              </a:spcAft>
              <a:buClr>
                <a:srgbClr val="FFFFFF"/>
              </a:buClr>
              <a:buSzPct val="100000"/>
              <a:buNone/>
              <a:defRPr/>
            </a:pPr>
            <a:r>
              <a:rPr lang="pt-BR" sz="2800" dirty="0" err="1">
                <a:solidFill>
                  <a:srgbClr val="000099"/>
                </a:solidFill>
                <a:latin typeface="Georgia"/>
                <a:ea typeface="Times New Roman"/>
                <a:cs typeface="Lucida Sans Unicode" pitchFamily="34" charset="0"/>
              </a:rPr>
              <a:t>Gl</a:t>
            </a:r>
            <a:r>
              <a:rPr lang="pt-BR" sz="2800" dirty="0">
                <a:solidFill>
                  <a:srgbClr val="000099"/>
                </a:solidFill>
                <a:latin typeface="Georgia"/>
                <a:ea typeface="Times New Roman"/>
                <a:cs typeface="Lucida Sans Unicode" pitchFamily="34" charset="0"/>
              </a:rPr>
              <a:t> 4. 4  mas, vindo a plenitude dos tempos, Deus enviou seu Filho, nascido de mulher, nascido sob a lei,   5  para remir os que estavam debaixo da lei, a fim de recebermos a adoção de filhos</a:t>
            </a:r>
            <a:r>
              <a:rPr lang="pt-BR" sz="2800" dirty="0" smtClean="0">
                <a:solidFill>
                  <a:srgbClr val="000099"/>
                </a:solidFill>
                <a:latin typeface="Georgia"/>
                <a:ea typeface="Times New Roman"/>
                <a:cs typeface="Lucida Sans Unicode" pitchFamily="34" charset="0"/>
              </a:rPr>
              <a:t>.</a:t>
            </a:r>
          </a:p>
          <a:p>
            <a:pPr marL="0" lvl="0" indent="0" defTabSz="449263" eaLnBrk="1" hangingPunct="1">
              <a:lnSpc>
                <a:spcPct val="115000"/>
              </a:lnSpc>
              <a:spcBef>
                <a:spcPts val="600"/>
              </a:spcBef>
              <a:spcAft>
                <a:spcPts val="0"/>
              </a:spcAft>
              <a:buClr>
                <a:srgbClr val="FFFFFF"/>
              </a:buClr>
              <a:buSzPct val="100000"/>
              <a:buNone/>
              <a:defRPr/>
            </a:pPr>
            <a:r>
              <a:rPr lang="pt-BR" sz="2600" dirty="0" err="1" smtClean="0">
                <a:solidFill>
                  <a:srgbClr val="9900CC"/>
                </a:solidFill>
                <a:latin typeface="Georgia"/>
                <a:ea typeface="Times New Roman"/>
                <a:cs typeface="Lucida Sans Unicode" pitchFamily="34" charset="0"/>
              </a:rPr>
              <a:t>Is</a:t>
            </a:r>
            <a:r>
              <a:rPr lang="pt-BR" sz="2600" dirty="0" smtClean="0">
                <a:solidFill>
                  <a:srgbClr val="9900CC"/>
                </a:solidFill>
                <a:latin typeface="Georgia"/>
                <a:ea typeface="Times New Roman"/>
                <a:cs typeface="Lucida Sans Unicode" pitchFamily="34" charset="0"/>
              </a:rPr>
              <a:t> 44</a:t>
            </a:r>
            <a:r>
              <a:rPr lang="pt-BR" sz="2600" dirty="0">
                <a:solidFill>
                  <a:srgbClr val="9900CC"/>
                </a:solidFill>
                <a:latin typeface="Georgia"/>
                <a:ea typeface="Times New Roman"/>
                <a:cs typeface="Lucida Sans Unicode" pitchFamily="34" charset="0"/>
              </a:rPr>
              <a:t>. 6  Assim diz o SENHOR, Rei de Israel e seu Redentor, o SENHOR dos Exércitos: Eu sou o primeiro e eu sou o último, e fora de mim não há Deus</a:t>
            </a:r>
            <a:r>
              <a:rPr lang="pt-BR" sz="2600" dirty="0" smtClean="0">
                <a:solidFill>
                  <a:srgbClr val="9900CC"/>
                </a:solidFill>
                <a:latin typeface="Georgia"/>
                <a:ea typeface="Times New Roman"/>
                <a:cs typeface="Lucida Sans Unicode" pitchFamily="34" charset="0"/>
              </a:rPr>
              <a:t>.  7 E </a:t>
            </a:r>
            <a:r>
              <a:rPr lang="pt-BR" sz="2600" dirty="0">
                <a:solidFill>
                  <a:srgbClr val="9900CC"/>
                </a:solidFill>
                <a:latin typeface="Georgia"/>
                <a:ea typeface="Times New Roman"/>
                <a:cs typeface="Lucida Sans Unicode" pitchFamily="34" charset="0"/>
              </a:rPr>
              <a:t>quem chamará como eu, e anunciará isso, e o porá em ordem perante mim, desde que ordenei um povo eterno? Este que anuncie as coisas futuras e as que ainda hão de vir</a:t>
            </a:r>
            <a:r>
              <a:rPr lang="pt-BR" sz="2600" dirty="0" smtClean="0">
                <a:solidFill>
                  <a:srgbClr val="9900CC"/>
                </a:solidFill>
                <a:latin typeface="Georgia"/>
                <a:ea typeface="Times New Roman"/>
                <a:cs typeface="Lucida Sans Unicode" pitchFamily="34" charset="0"/>
              </a:rPr>
              <a:t>.   8  </a:t>
            </a:r>
            <a:r>
              <a:rPr lang="pt-BR" sz="2600" dirty="0">
                <a:solidFill>
                  <a:srgbClr val="9900CC"/>
                </a:solidFill>
                <a:latin typeface="Georgia"/>
                <a:ea typeface="Times New Roman"/>
                <a:cs typeface="Lucida Sans Unicode" pitchFamily="34" charset="0"/>
              </a:rPr>
              <a:t>Não vos assombreis, nem temais; porventura, desde então, não </a:t>
            </a:r>
            <a:r>
              <a:rPr lang="pt-BR" sz="2600" dirty="0" err="1">
                <a:solidFill>
                  <a:srgbClr val="9900CC"/>
                </a:solidFill>
                <a:latin typeface="Georgia"/>
                <a:ea typeface="Times New Roman"/>
                <a:cs typeface="Lucida Sans Unicode" pitchFamily="34" charset="0"/>
              </a:rPr>
              <a:t>vo-lo</a:t>
            </a:r>
            <a:r>
              <a:rPr lang="pt-BR" sz="2600" dirty="0">
                <a:solidFill>
                  <a:srgbClr val="9900CC"/>
                </a:solidFill>
                <a:latin typeface="Georgia"/>
                <a:ea typeface="Times New Roman"/>
                <a:cs typeface="Lucida Sans Unicode" pitchFamily="34" charset="0"/>
              </a:rPr>
              <a:t> fiz ouvir e não </a:t>
            </a:r>
            <a:r>
              <a:rPr lang="pt-BR" sz="2600" dirty="0" err="1">
                <a:solidFill>
                  <a:srgbClr val="9900CC"/>
                </a:solidFill>
                <a:latin typeface="Georgia"/>
                <a:ea typeface="Times New Roman"/>
                <a:cs typeface="Lucida Sans Unicode" pitchFamily="34" charset="0"/>
              </a:rPr>
              <a:t>vo-lo</a:t>
            </a:r>
            <a:r>
              <a:rPr lang="pt-BR" sz="2600" dirty="0">
                <a:solidFill>
                  <a:srgbClr val="9900CC"/>
                </a:solidFill>
                <a:latin typeface="Georgia"/>
                <a:ea typeface="Times New Roman"/>
                <a:cs typeface="Lucida Sans Unicode" pitchFamily="34" charset="0"/>
              </a:rPr>
              <a:t> anunciei? </a:t>
            </a:r>
            <a:r>
              <a:rPr lang="pt-BR" sz="2600" dirty="0" smtClean="0">
                <a:solidFill>
                  <a:srgbClr val="9900CC"/>
                </a:solidFill>
                <a:latin typeface="Georgia"/>
                <a:ea typeface="Times New Roman"/>
                <a:cs typeface="Lucida Sans Unicode" pitchFamily="34" charset="0"/>
              </a:rPr>
              <a:t> . . .</a:t>
            </a:r>
            <a:endParaRPr lang="pt-BR" sz="2600" dirty="0">
              <a:solidFill>
                <a:srgbClr val="9900CC"/>
              </a:solidFill>
              <a:latin typeface="Arial" charset="0"/>
              <a:ea typeface="Calibri"/>
              <a:cs typeface="Arial" charset="0"/>
            </a:endParaRPr>
          </a:p>
        </p:txBody>
      </p:sp>
    </p:spTree>
    <p:extLst>
      <p:ext uri="{BB962C8B-B14F-4D97-AF65-F5344CB8AC3E}">
        <p14:creationId xmlns:p14="http://schemas.microsoft.com/office/powerpoint/2010/main" val="39877072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04867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dirty="0" smtClean="0">
                <a:solidFill>
                  <a:srgbClr val="000099"/>
                </a:solidFill>
                <a:latin typeface="Georgia"/>
                <a:ea typeface="Times New Roman"/>
                <a:cs typeface="Lucida Sans Unicode" pitchFamily="34" charset="0"/>
              </a:rPr>
              <a:t>1 </a:t>
            </a:r>
            <a:r>
              <a:rPr lang="pt-BR" dirty="0" err="1">
                <a:solidFill>
                  <a:srgbClr val="000099"/>
                </a:solidFill>
                <a:latin typeface="Georgia"/>
                <a:ea typeface="Times New Roman"/>
                <a:cs typeface="Lucida Sans Unicode" pitchFamily="34" charset="0"/>
              </a:rPr>
              <a:t>Co</a:t>
            </a:r>
            <a:r>
              <a:rPr lang="pt-BR" dirty="0">
                <a:solidFill>
                  <a:srgbClr val="000099"/>
                </a:solidFill>
                <a:latin typeface="Georgia"/>
                <a:ea typeface="Times New Roman"/>
                <a:cs typeface="Lucida Sans Unicode" pitchFamily="34" charset="0"/>
              </a:rPr>
              <a:t> </a:t>
            </a:r>
            <a:r>
              <a:rPr lang="pt-BR" dirty="0" smtClean="0">
                <a:solidFill>
                  <a:srgbClr val="000099"/>
                </a:solidFill>
                <a:latin typeface="Georgia"/>
                <a:ea typeface="Times New Roman"/>
                <a:cs typeface="Lucida Sans Unicode" pitchFamily="34" charset="0"/>
              </a:rPr>
              <a:t>15</a:t>
            </a:r>
            <a:r>
              <a:rPr lang="pt-BR" dirty="0">
                <a:solidFill>
                  <a:srgbClr val="000099"/>
                </a:solidFill>
                <a:latin typeface="Georgia"/>
                <a:ea typeface="Times New Roman"/>
                <a:cs typeface="Lucida Sans Unicode" pitchFamily="34" charset="0"/>
              </a:rPr>
              <a:t>. 22  Porque, assim como todos morrem em Adão, assim também todos serão vivificados em Cristo</a:t>
            </a:r>
            <a:r>
              <a:rPr lang="pt-BR" dirty="0" smtClean="0">
                <a:solidFill>
                  <a:srgbClr val="000099"/>
                </a:solidFill>
                <a:latin typeface="Georgia"/>
                <a:ea typeface="Times New Roman"/>
                <a:cs typeface="Lucida Sans Unicode" pitchFamily="34" charset="0"/>
              </a:rPr>
              <a:t>.   23  </a:t>
            </a:r>
            <a:r>
              <a:rPr lang="pt-BR" dirty="0">
                <a:solidFill>
                  <a:srgbClr val="000099"/>
                </a:solidFill>
                <a:latin typeface="Georgia"/>
                <a:ea typeface="Times New Roman"/>
                <a:cs typeface="Lucida Sans Unicode" pitchFamily="34" charset="0"/>
              </a:rPr>
              <a:t>Mas cada um por sua ordem: Cristo, as primícias; depois, os que são de Cristo, na sua vinda</a:t>
            </a:r>
            <a:r>
              <a:rPr lang="pt-BR" dirty="0" smtClean="0">
                <a:solidFill>
                  <a:srgbClr val="000099"/>
                </a:solidFill>
                <a:latin typeface="Georgia"/>
                <a:ea typeface="Times New Roman"/>
                <a:cs typeface="Lucida Sans Unicode" pitchFamily="34" charset="0"/>
              </a:rPr>
              <a:t>.   24  </a:t>
            </a:r>
            <a:r>
              <a:rPr lang="pt-BR" dirty="0">
                <a:solidFill>
                  <a:srgbClr val="000099"/>
                </a:solidFill>
                <a:latin typeface="Georgia"/>
                <a:ea typeface="Times New Roman"/>
                <a:cs typeface="Lucida Sans Unicode" pitchFamily="34" charset="0"/>
              </a:rPr>
              <a:t>Depois, virá o fim, quando tiver entregado o Reino a Deus, ao Pai, e quando houver aniquilado todo império e toda potestade e força</a:t>
            </a:r>
            <a:r>
              <a:rPr lang="pt-BR" dirty="0" smtClean="0">
                <a:solidFill>
                  <a:srgbClr val="000099"/>
                </a:solidFill>
                <a:latin typeface="Georgia"/>
                <a:ea typeface="Times New Roman"/>
                <a:cs typeface="Lucida Sans Unicode" pitchFamily="34" charset="0"/>
              </a:rPr>
              <a:t>.   25  </a:t>
            </a:r>
            <a:r>
              <a:rPr lang="pt-BR" dirty="0">
                <a:solidFill>
                  <a:srgbClr val="000099"/>
                </a:solidFill>
                <a:latin typeface="Georgia"/>
                <a:ea typeface="Times New Roman"/>
                <a:cs typeface="Lucida Sans Unicode" pitchFamily="34" charset="0"/>
              </a:rPr>
              <a:t>Porque convém que reine até que haja posto a todos os inimigos debaixo de seus pés</a:t>
            </a:r>
            <a:r>
              <a:rPr lang="pt-BR" dirty="0" smtClean="0">
                <a:solidFill>
                  <a:srgbClr val="000099"/>
                </a:solidFill>
                <a:latin typeface="Georgia"/>
                <a:ea typeface="Times New Roman"/>
                <a:cs typeface="Lucida Sans Unicode" pitchFamily="34" charset="0"/>
              </a:rPr>
              <a:t>.   26  </a:t>
            </a:r>
            <a:r>
              <a:rPr lang="pt-BR" dirty="0">
                <a:solidFill>
                  <a:srgbClr val="000099"/>
                </a:solidFill>
                <a:latin typeface="Georgia"/>
                <a:ea typeface="Times New Roman"/>
                <a:cs typeface="Lucida Sans Unicode" pitchFamily="34" charset="0"/>
              </a:rPr>
              <a:t>Ora, o último inimigo que há de ser aniquilado é a morte.</a:t>
            </a:r>
          </a:p>
          <a:p>
            <a:pPr marL="0" lvl="0" indent="0" defTabSz="449263" eaLnBrk="1" hangingPunct="1">
              <a:lnSpc>
                <a:spcPct val="115000"/>
              </a:lnSpc>
              <a:spcBef>
                <a:spcPts val="600"/>
              </a:spcBef>
              <a:spcAft>
                <a:spcPts val="0"/>
              </a:spcAft>
              <a:buClr>
                <a:srgbClr val="FFFFFF"/>
              </a:buClr>
              <a:buSzPct val="100000"/>
              <a:buNone/>
              <a:defRPr/>
            </a:pPr>
            <a:r>
              <a:rPr lang="pt-BR" dirty="0" smtClean="0">
                <a:solidFill>
                  <a:srgbClr val="9900CC"/>
                </a:solidFill>
                <a:latin typeface="Georgia"/>
                <a:ea typeface="Times New Roman"/>
                <a:cs typeface="Lucida Sans Unicode" pitchFamily="34" charset="0"/>
              </a:rPr>
              <a:t>2 </a:t>
            </a:r>
            <a:r>
              <a:rPr lang="pt-BR" dirty="0" err="1">
                <a:solidFill>
                  <a:srgbClr val="9900CC"/>
                </a:solidFill>
                <a:latin typeface="Georgia"/>
                <a:ea typeface="Times New Roman"/>
                <a:cs typeface="Lucida Sans Unicode" pitchFamily="34" charset="0"/>
              </a:rPr>
              <a:t>Pe</a:t>
            </a:r>
            <a:r>
              <a:rPr lang="pt-BR" dirty="0">
                <a:solidFill>
                  <a:srgbClr val="9900CC"/>
                </a:solidFill>
                <a:latin typeface="Georgia"/>
                <a:ea typeface="Times New Roman"/>
                <a:cs typeface="Lucida Sans Unicode" pitchFamily="34" charset="0"/>
              </a:rPr>
              <a:t> 1. 19 </a:t>
            </a:r>
            <a:r>
              <a:rPr lang="pt-BR" dirty="0" smtClean="0">
                <a:solidFill>
                  <a:srgbClr val="9900CC"/>
                </a:solidFill>
                <a:latin typeface="Georgia"/>
                <a:ea typeface="Times New Roman"/>
                <a:cs typeface="Lucida Sans Unicode" pitchFamily="34" charset="0"/>
              </a:rPr>
              <a:t> </a:t>
            </a:r>
            <a:r>
              <a:rPr lang="pt-BR" dirty="0">
                <a:solidFill>
                  <a:srgbClr val="9900CC"/>
                </a:solidFill>
                <a:latin typeface="Georgia"/>
                <a:ea typeface="Times New Roman"/>
                <a:cs typeface="Lucida Sans Unicode" pitchFamily="34" charset="0"/>
              </a:rPr>
              <a:t>E temos, mui firme, a palavra dos profetas, à qual bem fazeis em estar atentos, como a uma luz que alumia em lugar escuro, até que o dia esclareça, e a estrela da alva apareça em vosso coração</a:t>
            </a:r>
            <a:r>
              <a:rPr lang="pt-BR" dirty="0" smtClean="0">
                <a:solidFill>
                  <a:srgbClr val="9900CC"/>
                </a:solidFill>
                <a:latin typeface="Georgia"/>
                <a:ea typeface="Times New Roman"/>
                <a:cs typeface="Lucida Sans Unicode" pitchFamily="34" charset="0"/>
              </a:rPr>
              <a:t>,   20  </a:t>
            </a:r>
            <a:r>
              <a:rPr lang="pt-BR" dirty="0">
                <a:solidFill>
                  <a:srgbClr val="9900CC"/>
                </a:solidFill>
                <a:latin typeface="Georgia"/>
                <a:ea typeface="Times New Roman"/>
                <a:cs typeface="Lucida Sans Unicode" pitchFamily="34" charset="0"/>
              </a:rPr>
              <a:t>sabendo primeiramente isto: que nenhuma profecia da Escritura é de particular interpretação</a:t>
            </a:r>
            <a:r>
              <a:rPr lang="pt-BR" dirty="0" smtClean="0">
                <a:solidFill>
                  <a:srgbClr val="9900CC"/>
                </a:solidFill>
                <a:latin typeface="Georgia"/>
                <a:ea typeface="Times New Roman"/>
                <a:cs typeface="Lucida Sans Unicode" pitchFamily="34" charset="0"/>
              </a:rPr>
              <a:t>;   21  </a:t>
            </a:r>
            <a:r>
              <a:rPr lang="pt-BR" dirty="0">
                <a:solidFill>
                  <a:srgbClr val="9900CC"/>
                </a:solidFill>
                <a:latin typeface="Georgia"/>
                <a:ea typeface="Times New Roman"/>
                <a:cs typeface="Lucida Sans Unicode" pitchFamily="34" charset="0"/>
              </a:rPr>
              <a:t>porque a profecia nunca foi produzida por vontade de homem algum, mas os homens santos de Deus falaram inspirados pelo Espírito Santo.</a:t>
            </a:r>
            <a:endParaRPr lang="pt-BR" dirty="0">
              <a:solidFill>
                <a:srgbClr val="9900CC"/>
              </a:solidFill>
              <a:latin typeface="Arial" charset="0"/>
              <a:ea typeface="Calibri"/>
              <a:cs typeface="Arial" charset="0"/>
            </a:endParaRPr>
          </a:p>
        </p:txBody>
      </p:sp>
    </p:spTree>
    <p:extLst>
      <p:ext uri="{BB962C8B-B14F-4D97-AF65-F5344CB8AC3E}">
        <p14:creationId xmlns:p14="http://schemas.microsoft.com/office/powerpoint/2010/main" val="9632385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1988840"/>
            <a:ext cx="8352928" cy="4464496"/>
          </a:xfrm>
          <a:prstGeom prst="rect">
            <a:avLst/>
          </a:prstGeo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 – O CAMPO DA ESCATOLOGIA BÍBLICA </a:t>
            </a:r>
            <a:endParaRPr lang="pt-BR" sz="2600" dirty="0" smtClean="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endParaRPr lang="pt-BR" sz="10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800" dirty="0">
                <a:solidFill>
                  <a:srgbClr val="FF0000"/>
                </a:solidFill>
                <a:latin typeface="Arial" charset="0"/>
                <a:ea typeface="Calibri"/>
                <a:cs typeface="Arial" charset="0"/>
              </a:rPr>
              <a:t>II – O OBJETIVO DA ESCATOLOGIA </a:t>
            </a:r>
            <a:r>
              <a:rPr lang="pt-BR" sz="2800" dirty="0" smtClean="0">
                <a:solidFill>
                  <a:srgbClr val="FF0000"/>
                </a:solidFill>
                <a:latin typeface="Arial" charset="0"/>
                <a:ea typeface="Calibri"/>
                <a:cs typeface="Arial" charset="0"/>
              </a:rPr>
              <a:t>BÍBLICA</a:t>
            </a:r>
          </a:p>
          <a:p>
            <a:pPr marL="0" lvl="0" indent="0" defTabSz="449263" eaLnBrk="1" hangingPunct="1">
              <a:lnSpc>
                <a:spcPct val="115000"/>
              </a:lnSpc>
              <a:spcBef>
                <a:spcPts val="600"/>
              </a:spcBef>
              <a:spcAft>
                <a:spcPts val="0"/>
              </a:spcAft>
              <a:buClr>
                <a:srgbClr val="FFFFFF"/>
              </a:buClr>
              <a:buSzPct val="100000"/>
              <a:buNone/>
              <a:defRPr/>
            </a:pPr>
            <a:endParaRPr lang="pt-BR" sz="10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III – A INTERPRETAÇÃO DA ESCATOLOGIA </a:t>
            </a:r>
            <a:r>
              <a:rPr lang="pt-BR" sz="2600" dirty="0" smtClean="0">
                <a:solidFill>
                  <a:schemeClr val="tx1"/>
                </a:solidFill>
                <a:latin typeface="Arial" charset="0"/>
                <a:ea typeface="Calibri"/>
                <a:cs typeface="Arial" charset="0"/>
              </a:rPr>
              <a:t>BÍBLICA</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CONCLUSÃO</a:t>
            </a:r>
            <a:endParaRPr lang="pt-BR" sz="28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080418"/>
          </a:xfrm>
        </p:spPr>
        <p:txBody>
          <a:bodyPr/>
          <a:lstStyle/>
          <a:p>
            <a:pPr marL="0" indent="0" algn="ctr">
              <a:spcBef>
                <a:spcPct val="20000"/>
              </a:spcBef>
              <a:buNone/>
              <a:defRPr/>
            </a:pPr>
            <a:r>
              <a:rPr lang="pt-BR" sz="2400" dirty="0">
                <a:solidFill>
                  <a:srgbClr val="993300"/>
                </a:solidFill>
                <a:effectLst/>
                <a:latin typeface="Book Antiqua"/>
              </a:rPr>
              <a:t>LIÇÃO 01: A IMPORTÂNCIA DA ESCATOLOGIA BÍBLICA</a:t>
            </a:r>
            <a:br>
              <a:rPr lang="pt-BR" sz="2400" dirty="0">
                <a:solidFill>
                  <a:srgbClr val="993300"/>
                </a:solidFill>
                <a:effectLst/>
                <a:latin typeface="Book Antiqua"/>
              </a:rPr>
            </a:br>
            <a:r>
              <a:rPr lang="pt-BR" sz="1000" dirty="0">
                <a:solidFill>
                  <a:srgbClr val="993300"/>
                </a:solidFill>
                <a:effectLst/>
                <a:latin typeface="Book Antiqua"/>
              </a:rPr>
              <a:t/>
            </a:r>
            <a:br>
              <a:rPr lang="pt-BR" sz="1000" dirty="0">
                <a:solidFill>
                  <a:srgbClr val="993300"/>
                </a:solidFill>
                <a:effectLst/>
                <a:latin typeface="Book Antiqua"/>
              </a:rPr>
            </a:br>
            <a:r>
              <a:rPr lang="pt-BR" sz="3200" dirty="0">
                <a:solidFill>
                  <a:srgbClr val="7030A0"/>
                </a:solidFill>
                <a:effectLst/>
                <a:latin typeface="Arial" pitchFamily="34" charset="0"/>
                <a:cs typeface="Arial" pitchFamily="34" charset="0"/>
              </a:rPr>
              <a:t>ESBOÇO</a:t>
            </a:r>
            <a:endParaRPr lang="pt-BR" sz="3200" dirty="0">
              <a:solidFill>
                <a:srgbClr val="7030A0"/>
              </a:solidFill>
              <a:latin typeface="Arial" pitchFamily="34" charset="0"/>
              <a:ea typeface="+mn-ea"/>
              <a:cs typeface="Arial" pitchFamily="34" charset="0"/>
            </a:endParaRPr>
          </a:p>
        </p:txBody>
      </p:sp>
    </p:spTree>
    <p:extLst>
      <p:ext uri="{BB962C8B-B14F-4D97-AF65-F5344CB8AC3E}">
        <p14:creationId xmlns:p14="http://schemas.microsoft.com/office/powerpoint/2010/main" val="8738393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8334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300" b="1" i="0" u="none" strike="noStrike" kern="0" cap="none" spc="0" normalizeH="0" baseline="0" noProof="0" dirty="0" smtClean="0">
                <a:ln>
                  <a:noFill/>
                </a:ln>
                <a:solidFill>
                  <a:srgbClr val="993300"/>
                </a:solidFill>
                <a:effectLst/>
                <a:uLnTx/>
                <a:uFillTx/>
                <a:latin typeface="Book Antiqua"/>
                <a:ea typeface="+mj-ea"/>
                <a:cs typeface="+mj-cs"/>
              </a:rPr>
              <a:t>LIÇÃO 01: A IMPORTÂNCIA DA ESCATOLOGIA BÍBLICA</a:t>
            </a:r>
          </a:p>
          <a:p>
            <a:pPr lvl="0" algn="ctr">
              <a:lnSpc>
                <a:spcPct val="115000"/>
              </a:lnSpc>
              <a:spcBef>
                <a:spcPts val="600"/>
              </a:spcBef>
              <a:spcAft>
                <a:spcPts val="0"/>
              </a:spcAft>
              <a:defRPr/>
            </a:pPr>
            <a:r>
              <a:rPr lang="pt-BR" sz="2400" b="1" dirty="0">
                <a:solidFill>
                  <a:srgbClr val="006600"/>
                </a:solidFill>
                <a:latin typeface="Arial" charset="0"/>
                <a:ea typeface="Calibri"/>
                <a:cs typeface="Arial" charset="0"/>
              </a:rPr>
              <a:t>II – O OBJETIVO DA ESCATOLOGIA BÍBLICA</a:t>
            </a:r>
          </a:p>
        </p:txBody>
      </p:sp>
      <p:sp>
        <p:nvSpPr>
          <p:cNvPr id="2" name="CaixaDeTexto 1"/>
          <p:cNvSpPr txBox="1"/>
          <p:nvPr/>
        </p:nvSpPr>
        <p:spPr>
          <a:xfrm>
            <a:off x="539552" y="1533465"/>
            <a:ext cx="8136904" cy="3539430"/>
          </a:xfrm>
          <a:prstGeom prst="rect">
            <a:avLst/>
          </a:prstGeom>
          <a:noFill/>
          <a:ln w="28575">
            <a:solidFill>
              <a:srgbClr val="C00000"/>
            </a:solidFill>
          </a:ln>
        </p:spPr>
        <p:txBody>
          <a:bodyPr wrap="square" rtlCol="0">
            <a:spAutoFit/>
          </a:bodyPr>
          <a:lstStyle/>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Uma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vez que trata da profecia bíblica, isto é, da revelação dos desígnios de Deus, a escatologia é um tema que não pode ser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desprezado.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É verdade que os dois últimos séculos caracterizaram-se por um crescimento espantoso do interesse pelo estudo da escatologia. Mas aqui também é preciso ter cuidado com a mera curiosidade intelectual e com vãs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especulações. </a:t>
            </a:r>
            <a:endPar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p:txBody>
      </p:sp>
    </p:spTree>
    <p:extLst>
      <p:ext uri="{BB962C8B-B14F-4D97-AF65-F5344CB8AC3E}">
        <p14:creationId xmlns:p14="http://schemas.microsoft.com/office/powerpoint/2010/main" val="7887149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04867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800" dirty="0">
                <a:solidFill>
                  <a:srgbClr val="000099"/>
                </a:solidFill>
                <a:latin typeface="Georgia"/>
                <a:ea typeface="Times New Roman"/>
                <a:cs typeface="Lucida Sans Unicode" pitchFamily="34" charset="0"/>
              </a:rPr>
              <a:t>1 </a:t>
            </a:r>
            <a:r>
              <a:rPr lang="pt-BR" sz="2800" dirty="0" err="1">
                <a:solidFill>
                  <a:srgbClr val="000099"/>
                </a:solidFill>
                <a:latin typeface="Georgia"/>
                <a:ea typeface="Times New Roman"/>
                <a:cs typeface="Lucida Sans Unicode" pitchFamily="34" charset="0"/>
              </a:rPr>
              <a:t>Ts</a:t>
            </a:r>
            <a:r>
              <a:rPr lang="pt-BR" sz="2800" dirty="0">
                <a:solidFill>
                  <a:srgbClr val="000099"/>
                </a:solidFill>
                <a:latin typeface="Georgia"/>
                <a:ea typeface="Times New Roman"/>
                <a:cs typeface="Lucida Sans Unicode" pitchFamily="34" charset="0"/>
              </a:rPr>
              <a:t> 5. 20  Não desprezeis as profecias. </a:t>
            </a:r>
            <a:endParaRPr lang="pt-BR" sz="2800" dirty="0" smtClean="0">
              <a:solidFill>
                <a:srgbClr val="000099"/>
              </a:solidFill>
              <a:latin typeface="Georgia"/>
              <a:ea typeface="Times New Roman"/>
              <a:cs typeface="Lucida Sans Unicode" pitchFamily="34" charset="0"/>
            </a:endParaRPr>
          </a:p>
          <a:p>
            <a:pPr marL="0" lvl="0" indent="0" defTabSz="449263" eaLnBrk="1" hangingPunct="1">
              <a:lnSpc>
                <a:spcPct val="115000"/>
              </a:lnSpc>
              <a:spcBef>
                <a:spcPts val="600"/>
              </a:spcBef>
              <a:spcAft>
                <a:spcPts val="0"/>
              </a:spcAft>
              <a:buClr>
                <a:srgbClr val="FFFFFF"/>
              </a:buClr>
              <a:buSzPct val="100000"/>
              <a:buNone/>
              <a:defRPr/>
            </a:pPr>
            <a:r>
              <a:rPr lang="pt-BR" sz="2400" dirty="0" smtClean="0">
                <a:solidFill>
                  <a:srgbClr val="9900CC"/>
                </a:solidFill>
                <a:latin typeface="Georgia"/>
                <a:ea typeface="Times New Roman"/>
                <a:cs typeface="Lucida Sans Unicode" pitchFamily="34" charset="0"/>
              </a:rPr>
              <a:t>2 </a:t>
            </a:r>
            <a:r>
              <a:rPr lang="pt-BR" sz="2400" dirty="0" err="1">
                <a:solidFill>
                  <a:srgbClr val="9900CC"/>
                </a:solidFill>
                <a:latin typeface="Georgia"/>
                <a:ea typeface="Times New Roman"/>
                <a:cs typeface="Lucida Sans Unicode" pitchFamily="34" charset="0"/>
              </a:rPr>
              <a:t>Pe</a:t>
            </a:r>
            <a:r>
              <a:rPr lang="pt-BR" sz="2400" dirty="0">
                <a:solidFill>
                  <a:srgbClr val="9900CC"/>
                </a:solidFill>
                <a:latin typeface="Georgia"/>
                <a:ea typeface="Times New Roman"/>
                <a:cs typeface="Lucida Sans Unicode" pitchFamily="34" charset="0"/>
              </a:rPr>
              <a:t> 3. 3 </a:t>
            </a:r>
            <a:r>
              <a:rPr lang="pt-BR" sz="2400" dirty="0" smtClean="0">
                <a:solidFill>
                  <a:srgbClr val="9900CC"/>
                </a:solidFill>
                <a:latin typeface="Georgia"/>
                <a:ea typeface="Times New Roman"/>
                <a:cs typeface="Lucida Sans Unicode" pitchFamily="34" charset="0"/>
              </a:rPr>
              <a:t> </a:t>
            </a:r>
            <a:r>
              <a:rPr lang="pt-BR" sz="2400" dirty="0">
                <a:solidFill>
                  <a:srgbClr val="9900CC"/>
                </a:solidFill>
                <a:latin typeface="Georgia"/>
                <a:ea typeface="Times New Roman"/>
                <a:cs typeface="Lucida Sans Unicode" pitchFamily="34" charset="0"/>
              </a:rPr>
              <a:t>sabendo primeiro isto: que nos últimos dias virão escarnecedores, andando segundo as suas próprias </a:t>
            </a:r>
            <a:r>
              <a:rPr lang="pt-BR" sz="2400" dirty="0" smtClean="0">
                <a:solidFill>
                  <a:srgbClr val="9900CC"/>
                </a:solidFill>
                <a:latin typeface="Georgia"/>
                <a:ea typeface="Times New Roman"/>
                <a:cs typeface="Lucida Sans Unicode" pitchFamily="34" charset="0"/>
              </a:rPr>
              <a:t>concupiscências   4  </a:t>
            </a:r>
            <a:r>
              <a:rPr lang="pt-BR" sz="2400" dirty="0">
                <a:solidFill>
                  <a:srgbClr val="9900CC"/>
                </a:solidFill>
                <a:latin typeface="Georgia"/>
                <a:ea typeface="Times New Roman"/>
                <a:cs typeface="Lucida Sans Unicode" pitchFamily="34" charset="0"/>
              </a:rPr>
              <a:t>e dizendo: Onde está a promessa da sua vinda? Porque desde que os pais dormiram todas as coisas permanecem como desde o princípio da criação.</a:t>
            </a:r>
          </a:p>
          <a:p>
            <a:pPr marL="0" lvl="0" indent="0" defTabSz="449263" eaLnBrk="1" hangingPunct="1">
              <a:lnSpc>
                <a:spcPct val="115000"/>
              </a:lnSpc>
              <a:spcBef>
                <a:spcPts val="600"/>
              </a:spcBef>
              <a:spcAft>
                <a:spcPts val="0"/>
              </a:spcAft>
              <a:buClr>
                <a:srgbClr val="FFFFFF"/>
              </a:buClr>
              <a:buSzPct val="100000"/>
              <a:buNone/>
              <a:defRPr/>
            </a:pPr>
            <a:r>
              <a:rPr lang="pt-BR" sz="2400" dirty="0" err="1" smtClean="0">
                <a:solidFill>
                  <a:srgbClr val="000099"/>
                </a:solidFill>
                <a:latin typeface="Georgia"/>
                <a:ea typeface="Times New Roman"/>
                <a:cs typeface="Lucida Sans Unicode" pitchFamily="34" charset="0"/>
              </a:rPr>
              <a:t>Dt</a:t>
            </a:r>
            <a:r>
              <a:rPr lang="pt-BR" sz="2400" dirty="0" smtClean="0">
                <a:solidFill>
                  <a:srgbClr val="000099"/>
                </a:solidFill>
                <a:latin typeface="Georgia"/>
                <a:ea typeface="Times New Roman"/>
                <a:cs typeface="Lucida Sans Unicode" pitchFamily="34" charset="0"/>
              </a:rPr>
              <a:t> 29</a:t>
            </a:r>
            <a:r>
              <a:rPr lang="pt-BR" sz="2400" dirty="0">
                <a:solidFill>
                  <a:srgbClr val="000099"/>
                </a:solidFill>
                <a:latin typeface="Georgia"/>
                <a:ea typeface="Times New Roman"/>
                <a:cs typeface="Lucida Sans Unicode" pitchFamily="34" charset="0"/>
              </a:rPr>
              <a:t>. 29  As coisas encobertas são para o SENHOR, nosso Deus; porém as reveladas são para nós e para nossos filhos, para </a:t>
            </a:r>
            <a:r>
              <a:rPr lang="pt-BR" sz="2400" dirty="0" smtClean="0">
                <a:solidFill>
                  <a:srgbClr val="000099"/>
                </a:solidFill>
                <a:latin typeface="Georgia"/>
                <a:ea typeface="Times New Roman"/>
                <a:cs typeface="Lucida Sans Unicode" pitchFamily="34" charset="0"/>
              </a:rPr>
              <a:t>sempre . . .</a:t>
            </a:r>
            <a:endParaRPr lang="pt-BR" sz="2400" dirty="0">
              <a:solidFill>
                <a:srgbClr val="000099"/>
              </a:solidFill>
              <a:latin typeface="Georgia"/>
              <a:ea typeface="Times New Roman"/>
              <a:cs typeface="Lucida Sans Unicode" pitchFamily="34" charset="0"/>
            </a:endParaRPr>
          </a:p>
          <a:p>
            <a:pPr marL="0" lvl="0" indent="0" defTabSz="449263" eaLnBrk="1" hangingPunct="1">
              <a:lnSpc>
                <a:spcPct val="115000"/>
              </a:lnSpc>
              <a:spcBef>
                <a:spcPts val="600"/>
              </a:spcBef>
              <a:spcAft>
                <a:spcPts val="0"/>
              </a:spcAft>
              <a:buClr>
                <a:srgbClr val="FFFFFF"/>
              </a:buClr>
              <a:buSzPct val="100000"/>
              <a:buNone/>
              <a:defRPr/>
            </a:pPr>
            <a:r>
              <a:rPr lang="pt-BR" sz="2400" dirty="0" err="1" smtClean="0">
                <a:solidFill>
                  <a:srgbClr val="9900CC"/>
                </a:solidFill>
                <a:latin typeface="Georgia"/>
                <a:ea typeface="Times New Roman"/>
                <a:cs typeface="Lucida Sans Unicode" pitchFamily="34" charset="0"/>
              </a:rPr>
              <a:t>Mt</a:t>
            </a:r>
            <a:r>
              <a:rPr lang="pt-BR" sz="2400" dirty="0" smtClean="0">
                <a:solidFill>
                  <a:srgbClr val="9900CC"/>
                </a:solidFill>
                <a:latin typeface="Georgia"/>
                <a:ea typeface="Times New Roman"/>
                <a:cs typeface="Lucida Sans Unicode" pitchFamily="34" charset="0"/>
              </a:rPr>
              <a:t> 24. 36 Porém </a:t>
            </a:r>
            <a:r>
              <a:rPr lang="pt-BR" sz="2400" dirty="0">
                <a:solidFill>
                  <a:srgbClr val="9900CC"/>
                </a:solidFill>
                <a:latin typeface="Georgia"/>
                <a:ea typeface="Times New Roman"/>
                <a:cs typeface="Lucida Sans Unicode" pitchFamily="34" charset="0"/>
              </a:rPr>
              <a:t>daquele Dia e hora ninguém sabe, nem os anjos dos céus, nem o Filho, mas unicamente meu Pai</a:t>
            </a:r>
            <a:r>
              <a:rPr lang="pt-BR" sz="2400" dirty="0" smtClean="0">
                <a:solidFill>
                  <a:srgbClr val="9900CC"/>
                </a:solidFill>
                <a:latin typeface="Georgia"/>
                <a:ea typeface="Times New Roman"/>
                <a:cs typeface="Lucida Sans Unicode" pitchFamily="34" charset="0"/>
              </a:rPr>
              <a:t>.    37  </a:t>
            </a:r>
            <a:r>
              <a:rPr lang="pt-BR" sz="2400" dirty="0">
                <a:solidFill>
                  <a:srgbClr val="9900CC"/>
                </a:solidFill>
                <a:latin typeface="Georgia"/>
                <a:ea typeface="Times New Roman"/>
                <a:cs typeface="Lucida Sans Unicode" pitchFamily="34" charset="0"/>
              </a:rPr>
              <a:t>E, como foi nos dias de Noé, assim será também a vinda do Filho do Homem.</a:t>
            </a:r>
            <a:endParaRPr lang="pt-BR" sz="2400" dirty="0">
              <a:solidFill>
                <a:srgbClr val="9900CC"/>
              </a:solidFill>
              <a:latin typeface="Arial" charset="0"/>
              <a:ea typeface="Calibri"/>
              <a:cs typeface="Arial" charset="0"/>
            </a:endParaRPr>
          </a:p>
        </p:txBody>
      </p:sp>
    </p:spTree>
    <p:extLst>
      <p:ext uri="{BB962C8B-B14F-4D97-AF65-F5344CB8AC3E}">
        <p14:creationId xmlns:p14="http://schemas.microsoft.com/office/powerpoint/2010/main" val="27282834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8334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300" b="1" i="0" u="none" strike="noStrike" kern="0" cap="none" spc="0" normalizeH="0" baseline="0" noProof="0" dirty="0" smtClean="0">
                <a:ln>
                  <a:noFill/>
                </a:ln>
                <a:solidFill>
                  <a:srgbClr val="993300"/>
                </a:solidFill>
                <a:effectLst/>
                <a:uLnTx/>
                <a:uFillTx/>
                <a:latin typeface="Book Antiqua"/>
                <a:ea typeface="+mj-ea"/>
                <a:cs typeface="+mj-cs"/>
              </a:rPr>
              <a:t>LIÇÃO 01: A IMPORTÂNCIA DA ESCATOLOGIA BÍBLICA</a:t>
            </a:r>
          </a:p>
          <a:p>
            <a:pPr lvl="0" algn="ctr">
              <a:lnSpc>
                <a:spcPct val="115000"/>
              </a:lnSpc>
              <a:spcBef>
                <a:spcPts val="600"/>
              </a:spcBef>
              <a:spcAft>
                <a:spcPts val="0"/>
              </a:spcAft>
              <a:defRPr/>
            </a:pPr>
            <a:r>
              <a:rPr lang="pt-BR" sz="2400" b="1" dirty="0">
                <a:solidFill>
                  <a:srgbClr val="006600"/>
                </a:solidFill>
                <a:latin typeface="Arial" charset="0"/>
                <a:ea typeface="Calibri"/>
                <a:cs typeface="Arial" charset="0"/>
              </a:rPr>
              <a:t>II – O OBJETIVO DA ESCATOLOGIA BÍBLICA</a:t>
            </a:r>
          </a:p>
        </p:txBody>
      </p:sp>
      <p:sp>
        <p:nvSpPr>
          <p:cNvPr id="2" name="CaixaDeTexto 1"/>
          <p:cNvSpPr txBox="1"/>
          <p:nvPr/>
        </p:nvSpPr>
        <p:spPr>
          <a:xfrm>
            <a:off x="539552" y="1533465"/>
            <a:ext cx="8136904" cy="3108543"/>
          </a:xfrm>
          <a:prstGeom prst="rect">
            <a:avLst/>
          </a:prstGeom>
          <a:noFill/>
          <a:ln w="28575">
            <a:solidFill>
              <a:srgbClr val="C00000"/>
            </a:solidFill>
          </a:ln>
        </p:spPr>
        <p:txBody>
          <a:bodyPr wrap="square" rtlCol="0">
            <a:spAutoFit/>
          </a:bodyPr>
          <a:lstStyle/>
          <a:p>
            <a:pPr algn="just">
              <a:lnSpc>
                <a:spcPct val="100000"/>
              </a:lnSpc>
            </a:pPr>
            <a:r>
              <a:rPr lang="pt-BR" sz="2800" b="1"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1. Ter </a:t>
            </a:r>
            <a:r>
              <a:rPr lang="pt-BR" sz="2800" b="1"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 CERTEZA do que acontecerá.</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endPar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Este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é um privilégio do povo de Deus – saber de antemão e com toda a certeza o que há de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acontecer.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Conhecendo o que Deus revela sobre o futuro, o fiel não será enganado por falsos alardes, nem será confundido quando todas estas coisas sobrevierem ao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mundo.</a:t>
            </a:r>
            <a:endPar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p:txBody>
      </p:sp>
    </p:spTree>
    <p:extLst>
      <p:ext uri="{BB962C8B-B14F-4D97-AF65-F5344CB8AC3E}">
        <p14:creationId xmlns:p14="http://schemas.microsoft.com/office/powerpoint/2010/main" val="40034482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http://1.bp.blogspot.com/-a89qtty730Q/T7790wCE-lI/AAAAAAAABkQ/tLB7DsZXYa8/s1600/meia+noite+1.jpg"/>
          <p:cNvPicPr/>
          <p:nvPr/>
        </p:nvPicPr>
        <p:blipFill>
          <a:blip r:embed="rId2">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auto">
          <a:xfrm>
            <a:off x="2106092" y="-891480"/>
            <a:ext cx="8514580" cy="7749480"/>
          </a:xfrm>
          <a:prstGeom prst="rect">
            <a:avLst/>
          </a:prstGeom>
          <a:noFill/>
          <a:ln>
            <a:noFill/>
          </a:ln>
        </p:spPr>
      </p:pic>
      <p:pic>
        <p:nvPicPr>
          <p:cNvPr id="50179" name="Imagem 4" descr="Imagem relacionad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71450"/>
            <a:ext cx="4319588" cy="3960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0" name="Imagem 6" descr="Imagem relacionada"/>
          <p:cNvPicPr>
            <a:picLocks noChangeAspect="1" noChangeArrowheads="1"/>
          </p:cNvPicPr>
          <p:nvPr/>
        </p:nvPicPr>
        <p:blipFill>
          <a:blip r:embed="rId4">
            <a:extLst>
              <a:ext uri="{28A0092B-C50C-407E-A947-70E740481C1C}">
                <a14:useLocalDpi xmlns:a14="http://schemas.microsoft.com/office/drawing/2010/main" val="0"/>
              </a:ext>
            </a:extLst>
          </a:blip>
          <a:srcRect l="9367" b="20923"/>
          <a:stretch>
            <a:fillRect/>
          </a:stretch>
        </p:blipFill>
        <p:spPr bwMode="auto">
          <a:xfrm>
            <a:off x="4211638" y="3357563"/>
            <a:ext cx="4932362" cy="3582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1" name="Imagem 5" descr="Imagem relacionada"/>
          <p:cNvPicPr>
            <a:picLocks noChangeAspect="1" noChangeArrowheads="1"/>
          </p:cNvPicPr>
          <p:nvPr/>
        </p:nvPicPr>
        <p:blipFill>
          <a:blip r:embed="rId5">
            <a:extLst>
              <a:ext uri="{28A0092B-C50C-407E-A947-70E740481C1C}">
                <a14:useLocalDpi xmlns:a14="http://schemas.microsoft.com/office/drawing/2010/main" val="0"/>
              </a:ext>
            </a:extLst>
          </a:blip>
          <a:srcRect l="11806" b="17813"/>
          <a:stretch>
            <a:fillRect/>
          </a:stretch>
        </p:blipFill>
        <p:spPr bwMode="auto">
          <a:xfrm>
            <a:off x="-396875" y="3357563"/>
            <a:ext cx="4608513" cy="388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p:cNvSpPr>
            <a:spLocks noGrp="1" noChangeArrowheads="1"/>
          </p:cNvSpPr>
          <p:nvPr>
            <p:ph type="ctrTitle"/>
          </p:nvPr>
        </p:nvSpPr>
        <p:spPr>
          <a:xfrm>
            <a:off x="1331913" y="2420888"/>
            <a:ext cx="7196137" cy="1541512"/>
          </a:xfrm>
          <a:solidFill>
            <a:schemeClr val="tx2">
              <a:lumMod val="60000"/>
              <a:lumOff val="40000"/>
            </a:schemeClr>
          </a:solidFill>
          <a:ln w="57150">
            <a:solidFill>
              <a:srgbClr val="00B0F0"/>
            </a:solidFill>
          </a:ln>
        </p:spPr>
        <p:txBody>
          <a:bodyPr rtlCol="0">
            <a:noAutofit/>
          </a:bodyPr>
          <a:lstStyle/>
          <a:p>
            <a:pPr fontAlgn="auto">
              <a:spcAft>
                <a:spcPts val="0"/>
              </a:spcAft>
              <a:defRPr/>
            </a:pPr>
            <a:r>
              <a:rPr lang="pt-BR" altLang="pt-BR" sz="2800" i="0" dirty="0">
                <a:solidFill>
                  <a:srgbClr val="C00000"/>
                </a:solidFill>
                <a:latin typeface="Arial Rounded MT Bold" pitchFamily="34" charset="0"/>
              </a:rPr>
              <a:t>2° TRIMESTRE  DE  2018</a:t>
            </a:r>
            <a:r>
              <a:rPr lang="pt-BR" altLang="pt-BR" sz="2800" i="0" dirty="0">
                <a:solidFill>
                  <a:schemeClr val="bg1"/>
                </a:solidFill>
                <a:latin typeface="Arial Rounded MT Bold" pitchFamily="34" charset="0"/>
              </a:rPr>
              <a:t/>
            </a:r>
            <a:br>
              <a:rPr lang="pt-BR" altLang="pt-BR" sz="2800" i="0" dirty="0">
                <a:solidFill>
                  <a:schemeClr val="bg1"/>
                </a:solidFill>
                <a:latin typeface="Arial Rounded MT Bold" pitchFamily="34" charset="0"/>
              </a:rPr>
            </a:br>
            <a:r>
              <a:rPr lang="pt-BR" altLang="pt-BR" sz="1000" i="0" dirty="0" smtClean="0">
                <a:solidFill>
                  <a:schemeClr val="bg1"/>
                </a:solidFill>
                <a:latin typeface="Arial Rounded MT Bold" pitchFamily="34" charset="0"/>
              </a:rPr>
              <a:t/>
            </a:r>
            <a:br>
              <a:rPr lang="pt-BR" altLang="pt-BR" sz="1000" i="0" dirty="0" smtClean="0">
                <a:solidFill>
                  <a:schemeClr val="bg1"/>
                </a:solidFill>
                <a:latin typeface="Arial Rounded MT Bold" pitchFamily="34" charset="0"/>
              </a:rPr>
            </a:br>
            <a:r>
              <a:rPr lang="pt-BR" altLang="pt-BR" sz="4400" dirty="0" smtClean="0">
                <a:solidFill>
                  <a:schemeClr val="bg1"/>
                </a:solidFill>
                <a:latin typeface="Arial Rounded MT Bold" pitchFamily="34" charset="0"/>
              </a:rPr>
              <a:t>ESCATOLOGIA</a:t>
            </a:r>
          </a:p>
        </p:txBody>
      </p:sp>
    </p:spTree>
    <p:extLst>
      <p:ext uri="{BB962C8B-B14F-4D97-AF65-F5344CB8AC3E}">
        <p14:creationId xmlns:p14="http://schemas.microsoft.com/office/powerpoint/2010/main" val="28551438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04867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100" dirty="0" smtClean="0">
                <a:solidFill>
                  <a:srgbClr val="000099"/>
                </a:solidFill>
                <a:latin typeface="Arial" charset="0"/>
                <a:ea typeface="Calibri"/>
                <a:cs typeface="Arial" charset="0"/>
              </a:rPr>
              <a:t>1 </a:t>
            </a:r>
            <a:r>
              <a:rPr lang="pt-BR" sz="2100" dirty="0" err="1">
                <a:solidFill>
                  <a:srgbClr val="000099"/>
                </a:solidFill>
                <a:latin typeface="Arial" charset="0"/>
                <a:ea typeface="Calibri"/>
                <a:cs typeface="Arial" charset="0"/>
              </a:rPr>
              <a:t>Ts</a:t>
            </a:r>
            <a:r>
              <a:rPr lang="pt-BR" sz="2100" dirty="0">
                <a:solidFill>
                  <a:srgbClr val="000099"/>
                </a:solidFill>
                <a:latin typeface="Arial" charset="0"/>
                <a:ea typeface="Calibri"/>
                <a:cs typeface="Arial" charset="0"/>
              </a:rPr>
              <a:t> 5. 1 </a:t>
            </a:r>
            <a:r>
              <a:rPr lang="pt-BR" sz="2100" dirty="0" smtClean="0">
                <a:solidFill>
                  <a:srgbClr val="000099"/>
                </a:solidFill>
                <a:latin typeface="Arial" charset="0"/>
                <a:ea typeface="Calibri"/>
                <a:cs typeface="Arial" charset="0"/>
              </a:rPr>
              <a:t> </a:t>
            </a:r>
            <a:r>
              <a:rPr lang="pt-BR" sz="2100" dirty="0">
                <a:solidFill>
                  <a:srgbClr val="000099"/>
                </a:solidFill>
                <a:latin typeface="Arial" charset="0"/>
                <a:ea typeface="Calibri"/>
                <a:cs typeface="Arial" charset="0"/>
              </a:rPr>
              <a:t>Mas, irmãos, acerca dos tempos e das estações, não necessitais de que se vos escreva</a:t>
            </a:r>
            <a:r>
              <a:rPr lang="pt-BR" sz="2100" dirty="0" smtClean="0">
                <a:solidFill>
                  <a:srgbClr val="000099"/>
                </a:solidFill>
                <a:latin typeface="Arial" charset="0"/>
                <a:ea typeface="Calibri"/>
                <a:cs typeface="Arial" charset="0"/>
              </a:rPr>
              <a:t>;   2  </a:t>
            </a:r>
            <a:r>
              <a:rPr lang="pt-BR" sz="2100" dirty="0">
                <a:solidFill>
                  <a:srgbClr val="000099"/>
                </a:solidFill>
                <a:latin typeface="Arial" charset="0"/>
                <a:ea typeface="Calibri"/>
                <a:cs typeface="Arial" charset="0"/>
              </a:rPr>
              <a:t>porque vós mesmos sabeis muito bem que o Dia do Senhor virá como o ladrão de noite</a:t>
            </a:r>
            <a:r>
              <a:rPr lang="pt-BR" sz="2100" dirty="0" smtClean="0">
                <a:solidFill>
                  <a:srgbClr val="000099"/>
                </a:solidFill>
                <a:latin typeface="Arial" charset="0"/>
                <a:ea typeface="Calibri"/>
                <a:cs typeface="Arial" charset="0"/>
              </a:rPr>
              <a:t>.   3  </a:t>
            </a:r>
            <a:r>
              <a:rPr lang="pt-BR" sz="2100" dirty="0">
                <a:solidFill>
                  <a:srgbClr val="000099"/>
                </a:solidFill>
                <a:latin typeface="Arial" charset="0"/>
                <a:ea typeface="Calibri"/>
                <a:cs typeface="Arial" charset="0"/>
              </a:rPr>
              <a:t>Pois que, quando disserem: Há paz e segurança, então, lhes sobrevirá repentina destruição, como as dores de parto àquela que está grávida; e de modo nenhum escaparão</a:t>
            </a:r>
            <a:r>
              <a:rPr lang="pt-BR" sz="2100" dirty="0" smtClean="0">
                <a:solidFill>
                  <a:srgbClr val="000099"/>
                </a:solidFill>
                <a:latin typeface="Arial" charset="0"/>
                <a:ea typeface="Calibri"/>
                <a:cs typeface="Arial" charset="0"/>
              </a:rPr>
              <a:t>.   4  </a:t>
            </a:r>
            <a:r>
              <a:rPr lang="pt-BR" sz="2100" dirty="0">
                <a:solidFill>
                  <a:srgbClr val="000099"/>
                </a:solidFill>
                <a:latin typeface="Arial" charset="0"/>
                <a:ea typeface="Calibri"/>
                <a:cs typeface="Arial" charset="0"/>
              </a:rPr>
              <a:t>Mas vós, irmãos, já não estais em trevas, para que aquele Dia vos surpreenda como um ladrão</a:t>
            </a:r>
            <a:r>
              <a:rPr lang="pt-BR" sz="2100" dirty="0" smtClean="0">
                <a:solidFill>
                  <a:srgbClr val="000099"/>
                </a:solidFill>
                <a:latin typeface="Arial" charset="0"/>
                <a:ea typeface="Calibri"/>
                <a:cs typeface="Arial" charset="0"/>
              </a:rPr>
              <a:t>;   5  </a:t>
            </a:r>
            <a:r>
              <a:rPr lang="pt-BR" sz="2100" dirty="0">
                <a:solidFill>
                  <a:srgbClr val="000099"/>
                </a:solidFill>
                <a:latin typeface="Arial" charset="0"/>
                <a:ea typeface="Calibri"/>
                <a:cs typeface="Arial" charset="0"/>
              </a:rPr>
              <a:t>porque todos vós sois filhos da luz e filhos do dia; nós não somos da noite nem das </a:t>
            </a:r>
            <a:r>
              <a:rPr lang="pt-BR" sz="2100" dirty="0" smtClean="0">
                <a:solidFill>
                  <a:srgbClr val="000099"/>
                </a:solidFill>
                <a:latin typeface="Arial" charset="0"/>
                <a:ea typeface="Calibri"/>
                <a:cs typeface="Arial" charset="0"/>
              </a:rPr>
              <a:t>trevas.</a:t>
            </a:r>
            <a:endParaRPr lang="pt-BR" sz="2100" dirty="0">
              <a:solidFill>
                <a:srgbClr val="000099"/>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100" dirty="0" err="1">
                <a:solidFill>
                  <a:srgbClr val="9900CC"/>
                </a:solidFill>
                <a:latin typeface="Arial" charset="0"/>
                <a:ea typeface="Calibri"/>
                <a:cs typeface="Arial" charset="0"/>
              </a:rPr>
              <a:t>Mt</a:t>
            </a:r>
            <a:r>
              <a:rPr lang="pt-BR" sz="2100" dirty="0">
                <a:solidFill>
                  <a:srgbClr val="9900CC"/>
                </a:solidFill>
                <a:latin typeface="Arial" charset="0"/>
                <a:ea typeface="Calibri"/>
                <a:cs typeface="Arial" charset="0"/>
              </a:rPr>
              <a:t> 24. 23  Então, se alguém vos disser: Eis que o Cristo está aqui ou ali, não lhe deis crédito,   24  porque surgirão falsos cristos e falsos profetas e farão tão grandes sinais e prodígios, que, se possível fora, enganariam até os escolhidos</a:t>
            </a:r>
            <a:r>
              <a:rPr lang="pt-BR" sz="2100" dirty="0" smtClean="0">
                <a:solidFill>
                  <a:srgbClr val="9900CC"/>
                </a:solidFill>
                <a:latin typeface="Arial" charset="0"/>
                <a:ea typeface="Calibri"/>
                <a:cs typeface="Arial" charset="0"/>
              </a:rPr>
              <a:t>.   25  </a:t>
            </a:r>
            <a:r>
              <a:rPr lang="pt-BR" sz="2100" dirty="0">
                <a:solidFill>
                  <a:srgbClr val="9900CC"/>
                </a:solidFill>
                <a:latin typeface="Arial" charset="0"/>
                <a:ea typeface="Calibri"/>
                <a:cs typeface="Arial" charset="0"/>
              </a:rPr>
              <a:t>Eis que eu </a:t>
            </a:r>
            <a:r>
              <a:rPr lang="pt-BR" sz="2100" dirty="0" err="1">
                <a:solidFill>
                  <a:srgbClr val="9900CC"/>
                </a:solidFill>
                <a:latin typeface="Arial" charset="0"/>
                <a:ea typeface="Calibri"/>
                <a:cs typeface="Arial" charset="0"/>
              </a:rPr>
              <a:t>vo-lo</a:t>
            </a:r>
            <a:r>
              <a:rPr lang="pt-BR" sz="2100" dirty="0">
                <a:solidFill>
                  <a:srgbClr val="9900CC"/>
                </a:solidFill>
                <a:latin typeface="Arial" charset="0"/>
                <a:ea typeface="Calibri"/>
                <a:cs typeface="Arial" charset="0"/>
              </a:rPr>
              <a:t> tenho predito.</a:t>
            </a:r>
          </a:p>
          <a:p>
            <a:pPr marL="0" lvl="0" indent="0" defTabSz="449263" eaLnBrk="1" hangingPunct="1">
              <a:lnSpc>
                <a:spcPct val="115000"/>
              </a:lnSpc>
              <a:spcBef>
                <a:spcPts val="600"/>
              </a:spcBef>
              <a:spcAft>
                <a:spcPts val="0"/>
              </a:spcAft>
              <a:buClr>
                <a:srgbClr val="FFFFFF"/>
              </a:buClr>
              <a:buSzPct val="100000"/>
              <a:buNone/>
              <a:defRPr/>
            </a:pPr>
            <a:r>
              <a:rPr lang="pt-BR" sz="2100" dirty="0">
                <a:solidFill>
                  <a:srgbClr val="9900CC"/>
                </a:solidFill>
                <a:latin typeface="Arial" charset="0"/>
                <a:ea typeface="Calibri"/>
                <a:cs typeface="Arial" charset="0"/>
              </a:rPr>
              <a:t>33  Igualmente, quando virdes todas essas coisas, sabei que ele está próximo, às portas</a:t>
            </a:r>
            <a:r>
              <a:rPr lang="pt-BR" sz="2100" dirty="0" smtClean="0">
                <a:solidFill>
                  <a:srgbClr val="9900CC"/>
                </a:solidFill>
                <a:latin typeface="Arial" charset="0"/>
                <a:ea typeface="Calibri"/>
                <a:cs typeface="Arial" charset="0"/>
              </a:rPr>
              <a:t>.</a:t>
            </a:r>
            <a:endParaRPr lang="pt-BR" sz="2100" dirty="0">
              <a:solidFill>
                <a:srgbClr val="9900CC"/>
              </a:solidFill>
              <a:latin typeface="Arial" charset="0"/>
              <a:ea typeface="Calibri"/>
              <a:cs typeface="Arial" charset="0"/>
            </a:endParaRPr>
          </a:p>
        </p:txBody>
      </p:sp>
    </p:spTree>
    <p:extLst>
      <p:ext uri="{BB962C8B-B14F-4D97-AF65-F5344CB8AC3E}">
        <p14:creationId xmlns:p14="http://schemas.microsoft.com/office/powerpoint/2010/main" val="18932795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8334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300" b="1" i="0" u="none" strike="noStrike" kern="0" cap="none" spc="0" normalizeH="0" baseline="0" noProof="0" dirty="0" smtClean="0">
                <a:ln>
                  <a:noFill/>
                </a:ln>
                <a:solidFill>
                  <a:srgbClr val="993300"/>
                </a:solidFill>
                <a:effectLst/>
                <a:uLnTx/>
                <a:uFillTx/>
                <a:latin typeface="Book Antiqua"/>
                <a:ea typeface="+mj-ea"/>
                <a:cs typeface="+mj-cs"/>
              </a:rPr>
              <a:t>LIÇÃO 01: A IMPORTÂNCIA DA ESCATOLOGIA BÍBLICA</a:t>
            </a:r>
          </a:p>
          <a:p>
            <a:pPr lvl="0" algn="ctr">
              <a:lnSpc>
                <a:spcPct val="115000"/>
              </a:lnSpc>
              <a:spcBef>
                <a:spcPts val="600"/>
              </a:spcBef>
              <a:spcAft>
                <a:spcPts val="0"/>
              </a:spcAft>
              <a:defRPr/>
            </a:pPr>
            <a:r>
              <a:rPr lang="pt-BR" sz="2400" b="1" dirty="0">
                <a:solidFill>
                  <a:srgbClr val="006600"/>
                </a:solidFill>
                <a:latin typeface="Arial" charset="0"/>
                <a:ea typeface="Calibri"/>
                <a:cs typeface="Arial" charset="0"/>
              </a:rPr>
              <a:t>II – O OBJETIVO DA ESCATOLOGIA BÍBLICA</a:t>
            </a:r>
          </a:p>
        </p:txBody>
      </p:sp>
      <p:sp>
        <p:nvSpPr>
          <p:cNvPr id="2" name="CaixaDeTexto 1"/>
          <p:cNvSpPr txBox="1"/>
          <p:nvPr/>
        </p:nvSpPr>
        <p:spPr>
          <a:xfrm>
            <a:off x="519104" y="1412776"/>
            <a:ext cx="8136904" cy="3970318"/>
          </a:xfrm>
          <a:prstGeom prst="rect">
            <a:avLst/>
          </a:prstGeom>
          <a:noFill/>
          <a:ln w="28575">
            <a:solidFill>
              <a:srgbClr val="C00000"/>
            </a:solidFill>
          </a:ln>
        </p:spPr>
        <p:txBody>
          <a:bodyPr wrap="square" rtlCol="0">
            <a:spAutoFit/>
          </a:bodyPr>
          <a:lstStyle/>
          <a:p>
            <a:pPr>
              <a:lnSpc>
                <a:spcPct val="100000"/>
              </a:lnSpc>
            </a:pPr>
            <a:r>
              <a:rPr lang="pt-BR" sz="2800" b="1"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2. Encher-se de ESPERANÇA. </a:t>
            </a:r>
            <a:endParaRPr lang="pt-BR" sz="2800" b="1"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a:p>
            <a:pPr algn="just">
              <a:lnSpc>
                <a:spcPct val="100000"/>
              </a:lnSpc>
            </a:pPr>
            <a:r>
              <a:rPr lang="pt-BR" sz="2800" b="1"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b="1"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t>
            </a:r>
            <a:r>
              <a:rPr lang="pt-BR" sz="2800" dirty="0">
                <a:solidFill>
                  <a:srgbClr val="3366CC"/>
                </a:solidFill>
                <a:latin typeface="Georgia"/>
                <a:ea typeface="Times New Roman"/>
                <a:cs typeface="+mj-cs"/>
              </a:rPr>
              <a:t>Se esperamos em Cristo só nesta vida, somos os mais miseráveis de todos os </a:t>
            </a:r>
            <a:r>
              <a:rPr lang="pt-BR" sz="2800" dirty="0" smtClean="0">
                <a:solidFill>
                  <a:srgbClr val="3366CC"/>
                </a:solidFill>
                <a:latin typeface="Georgia"/>
                <a:ea typeface="Times New Roman"/>
                <a:cs typeface="+mj-cs"/>
              </a:rPr>
              <a:t>homens</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Não podemos ignorar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o plano de Deus para o final dos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tempos, acontecimentos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que colocarão um fim neste cenário e descortinarão a eternidade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feliz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 gloriosa para o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cristão.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 ante a compreensão destas coisas,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esperançosos seremos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levados a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exclamar: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t>
            </a:r>
            <a:r>
              <a:rPr lang="pt-BR" sz="2800" dirty="0">
                <a:solidFill>
                  <a:srgbClr val="0070C0"/>
                </a:solidFill>
                <a:latin typeface="Georgia"/>
                <a:ea typeface="Times New Roman"/>
                <a:cs typeface="+mj-cs"/>
              </a:rPr>
              <a:t>Amém! Ora, vem, Senhor Jesus!</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t>
            </a:r>
            <a:endPar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p:txBody>
      </p:sp>
    </p:spTree>
    <p:extLst>
      <p:ext uri="{BB962C8B-B14F-4D97-AF65-F5344CB8AC3E}">
        <p14:creationId xmlns:p14="http://schemas.microsoft.com/office/powerpoint/2010/main" val="26882937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04867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000" dirty="0" smtClean="0">
                <a:solidFill>
                  <a:srgbClr val="9900CC"/>
                </a:solidFill>
                <a:latin typeface="Arial" charset="0"/>
                <a:ea typeface="Calibri"/>
                <a:cs typeface="Arial" charset="0"/>
              </a:rPr>
              <a:t>1 </a:t>
            </a:r>
            <a:r>
              <a:rPr lang="pt-BR" sz="2000" dirty="0" err="1">
                <a:solidFill>
                  <a:srgbClr val="9900CC"/>
                </a:solidFill>
                <a:latin typeface="Arial" charset="0"/>
                <a:ea typeface="Calibri"/>
                <a:cs typeface="Arial" charset="0"/>
              </a:rPr>
              <a:t>Co</a:t>
            </a:r>
            <a:r>
              <a:rPr lang="pt-BR" sz="2000" dirty="0">
                <a:solidFill>
                  <a:srgbClr val="9900CC"/>
                </a:solidFill>
                <a:latin typeface="Arial" charset="0"/>
                <a:ea typeface="Calibri"/>
                <a:cs typeface="Arial" charset="0"/>
              </a:rPr>
              <a:t> </a:t>
            </a:r>
            <a:r>
              <a:rPr lang="pt-BR" sz="2000" dirty="0" smtClean="0">
                <a:solidFill>
                  <a:srgbClr val="9900CC"/>
                </a:solidFill>
                <a:latin typeface="Arial" charset="0"/>
                <a:ea typeface="Calibri"/>
                <a:cs typeface="Arial" charset="0"/>
              </a:rPr>
              <a:t>15</a:t>
            </a:r>
            <a:r>
              <a:rPr lang="pt-BR" sz="2000" dirty="0">
                <a:solidFill>
                  <a:srgbClr val="9900CC"/>
                </a:solidFill>
                <a:latin typeface="Arial" charset="0"/>
                <a:ea typeface="Calibri"/>
                <a:cs typeface="Arial" charset="0"/>
              </a:rPr>
              <a:t>. 19  Se esperamos em Cristo só nesta vida, somos os mais miseráveis de todos os homens</a:t>
            </a:r>
            <a:r>
              <a:rPr lang="pt-BR" sz="2000" dirty="0" smtClean="0">
                <a:solidFill>
                  <a:srgbClr val="99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000" dirty="0" smtClean="0">
                <a:solidFill>
                  <a:srgbClr val="0070C0"/>
                </a:solidFill>
                <a:latin typeface="Arial" charset="0"/>
                <a:ea typeface="Calibri"/>
                <a:cs typeface="Arial" charset="0"/>
              </a:rPr>
              <a:t>51Eis </a:t>
            </a:r>
            <a:r>
              <a:rPr lang="pt-BR" sz="2000" dirty="0">
                <a:solidFill>
                  <a:srgbClr val="0070C0"/>
                </a:solidFill>
                <a:latin typeface="Arial" charset="0"/>
                <a:ea typeface="Calibri"/>
                <a:cs typeface="Arial" charset="0"/>
              </a:rPr>
              <a:t>aqui vos digo um mistério: Na verdade, nem todos dormiremos, mas todos seremos transformados</a:t>
            </a:r>
            <a:r>
              <a:rPr lang="pt-BR" sz="2000" dirty="0" smtClean="0">
                <a:solidFill>
                  <a:srgbClr val="0070C0"/>
                </a:solidFill>
                <a:latin typeface="Arial" charset="0"/>
                <a:ea typeface="Calibri"/>
                <a:cs typeface="Arial" charset="0"/>
              </a:rPr>
              <a:t>,   52  num </a:t>
            </a:r>
            <a:r>
              <a:rPr lang="pt-BR" sz="2000" dirty="0">
                <a:solidFill>
                  <a:srgbClr val="0070C0"/>
                </a:solidFill>
                <a:latin typeface="Arial" charset="0"/>
                <a:ea typeface="Calibri"/>
                <a:cs typeface="Arial" charset="0"/>
              </a:rPr>
              <a:t>momento, num abrir e fechar de olhos, ante a última trombeta; porque a trombeta soará, e os mortos ressuscitarão incorruptíveis, e nós seremos </a:t>
            </a:r>
            <a:r>
              <a:rPr lang="pt-BR" sz="2000" dirty="0" smtClean="0">
                <a:solidFill>
                  <a:srgbClr val="0070C0"/>
                </a:solidFill>
                <a:latin typeface="Arial" charset="0"/>
                <a:ea typeface="Calibri"/>
                <a:cs typeface="Arial" charset="0"/>
              </a:rPr>
              <a:t>transformados.</a:t>
            </a:r>
          </a:p>
          <a:p>
            <a:pPr marL="0" lvl="0" indent="0" defTabSz="449263" eaLnBrk="1" hangingPunct="1">
              <a:lnSpc>
                <a:spcPct val="115000"/>
              </a:lnSpc>
              <a:spcBef>
                <a:spcPts val="600"/>
              </a:spcBef>
              <a:spcAft>
                <a:spcPts val="0"/>
              </a:spcAft>
              <a:buClr>
                <a:srgbClr val="FFFFFF"/>
              </a:buClr>
              <a:buSzPct val="100000"/>
              <a:buNone/>
              <a:defRPr/>
            </a:pPr>
            <a:r>
              <a:rPr lang="pt-BR" sz="2000" dirty="0" smtClean="0">
                <a:solidFill>
                  <a:srgbClr val="0070C0"/>
                </a:solidFill>
                <a:latin typeface="Arial" charset="0"/>
                <a:ea typeface="Calibri"/>
                <a:cs typeface="Arial" charset="0"/>
              </a:rPr>
              <a:t>53   Porque  convém  que  isto  que  é  corruptível  se  revista  </a:t>
            </a:r>
            <a:r>
              <a:rPr lang="pt-BR" sz="2000" dirty="0">
                <a:solidFill>
                  <a:srgbClr val="0070C0"/>
                </a:solidFill>
                <a:latin typeface="Arial" charset="0"/>
                <a:ea typeface="Calibri"/>
                <a:cs typeface="Arial" charset="0"/>
              </a:rPr>
              <a:t>da </a:t>
            </a:r>
            <a:r>
              <a:rPr lang="pt-BR" sz="2000" dirty="0" smtClean="0">
                <a:solidFill>
                  <a:srgbClr val="0070C0"/>
                </a:solidFill>
                <a:latin typeface="Arial" charset="0"/>
                <a:ea typeface="Calibri"/>
                <a:cs typeface="Arial" charset="0"/>
              </a:rPr>
              <a:t>incorruptibilidade  e  que  isto  que  é  mortal </a:t>
            </a:r>
            <a:r>
              <a:rPr lang="pt-BR" sz="2000" dirty="0">
                <a:solidFill>
                  <a:srgbClr val="0070C0"/>
                </a:solidFill>
                <a:latin typeface="Arial" charset="0"/>
                <a:ea typeface="Calibri"/>
                <a:cs typeface="Arial" charset="0"/>
              </a:rPr>
              <a:t>se revista da imortalidade</a:t>
            </a:r>
            <a:r>
              <a:rPr lang="pt-BR" sz="2000" dirty="0" smtClean="0">
                <a:solidFill>
                  <a:srgbClr val="0070C0"/>
                </a:solidFill>
                <a:latin typeface="Arial" charset="0"/>
                <a:ea typeface="Calibri"/>
                <a:cs typeface="Arial" charset="0"/>
              </a:rPr>
              <a:t>.   </a:t>
            </a:r>
          </a:p>
          <a:p>
            <a:pPr marL="0" lvl="0" indent="0" defTabSz="449263" eaLnBrk="1" hangingPunct="1">
              <a:lnSpc>
                <a:spcPct val="115000"/>
              </a:lnSpc>
              <a:spcBef>
                <a:spcPts val="600"/>
              </a:spcBef>
              <a:spcAft>
                <a:spcPts val="0"/>
              </a:spcAft>
              <a:buClr>
                <a:srgbClr val="FFFFFF"/>
              </a:buClr>
              <a:buSzPct val="100000"/>
              <a:buNone/>
              <a:defRPr/>
            </a:pPr>
            <a:r>
              <a:rPr lang="pt-BR" sz="2000" dirty="0" smtClean="0">
                <a:solidFill>
                  <a:srgbClr val="0070C0"/>
                </a:solidFill>
                <a:latin typeface="Arial" charset="0"/>
                <a:ea typeface="Calibri"/>
                <a:cs typeface="Arial" charset="0"/>
              </a:rPr>
              <a:t>54  </a:t>
            </a:r>
            <a:r>
              <a:rPr lang="pt-BR" sz="2000" dirty="0">
                <a:solidFill>
                  <a:srgbClr val="0070C0"/>
                </a:solidFill>
                <a:latin typeface="Arial" charset="0"/>
                <a:ea typeface="Calibri"/>
                <a:cs typeface="Arial" charset="0"/>
              </a:rPr>
              <a:t>E, quando isto que é corruptível se revestir da incorruptibilidade, e isto que é mortal se revestir da imortalidade, então, cumprir-se-á a palavra que está escrita: Tragada foi a morte na vitória</a:t>
            </a:r>
            <a:r>
              <a:rPr lang="pt-BR" sz="2000" dirty="0" smtClean="0">
                <a:solidFill>
                  <a:srgbClr val="0070C0"/>
                </a:solidFill>
                <a:latin typeface="Arial" charset="0"/>
                <a:ea typeface="Calibri"/>
                <a:cs typeface="Arial" charset="0"/>
              </a:rPr>
              <a:t>.    55  </a:t>
            </a:r>
            <a:r>
              <a:rPr lang="pt-BR" sz="2000" dirty="0">
                <a:solidFill>
                  <a:srgbClr val="0070C0"/>
                </a:solidFill>
                <a:latin typeface="Arial" charset="0"/>
                <a:ea typeface="Calibri"/>
                <a:cs typeface="Arial" charset="0"/>
              </a:rPr>
              <a:t>Onde está, ó morte, o teu aguilhão? Onde está, ó inferno, a tua </a:t>
            </a:r>
            <a:r>
              <a:rPr lang="pt-BR" sz="2000" dirty="0" smtClean="0">
                <a:solidFill>
                  <a:srgbClr val="0070C0"/>
                </a:solidFill>
                <a:latin typeface="Arial" charset="0"/>
                <a:ea typeface="Calibri"/>
                <a:cs typeface="Arial" charset="0"/>
              </a:rPr>
              <a:t>vitória?</a:t>
            </a:r>
          </a:p>
          <a:p>
            <a:pPr marL="0" lvl="0" indent="0" defTabSz="449263" eaLnBrk="1" hangingPunct="1">
              <a:lnSpc>
                <a:spcPct val="115000"/>
              </a:lnSpc>
              <a:spcBef>
                <a:spcPts val="600"/>
              </a:spcBef>
              <a:spcAft>
                <a:spcPts val="0"/>
              </a:spcAft>
              <a:buClr>
                <a:srgbClr val="FFFFFF"/>
              </a:buClr>
              <a:buSzPct val="100000"/>
              <a:buNone/>
              <a:defRPr/>
            </a:pPr>
            <a:r>
              <a:rPr lang="pt-BR" sz="2000" dirty="0" smtClean="0">
                <a:solidFill>
                  <a:srgbClr val="0070C0"/>
                </a:solidFill>
                <a:latin typeface="Arial" charset="0"/>
                <a:ea typeface="Calibri"/>
                <a:cs typeface="Arial" charset="0"/>
              </a:rPr>
              <a:t>57  </a:t>
            </a:r>
            <a:r>
              <a:rPr lang="pt-BR" sz="2000" dirty="0">
                <a:solidFill>
                  <a:srgbClr val="0070C0"/>
                </a:solidFill>
                <a:latin typeface="Arial" charset="0"/>
                <a:ea typeface="Calibri"/>
                <a:cs typeface="Arial" charset="0"/>
              </a:rPr>
              <a:t>Mas graças a Deus, que nos dá a vitória por nosso Senhor Jesus Cristo</a:t>
            </a:r>
            <a:r>
              <a:rPr lang="pt-BR" sz="2000" dirty="0" smtClean="0">
                <a:solidFill>
                  <a:srgbClr val="0070C0"/>
                </a:solidFill>
                <a:latin typeface="Arial" charset="0"/>
                <a:ea typeface="Calibri"/>
                <a:cs typeface="Arial" charset="0"/>
              </a:rPr>
              <a:t>.    58  </a:t>
            </a:r>
            <a:r>
              <a:rPr lang="pt-BR" sz="2000" dirty="0">
                <a:solidFill>
                  <a:srgbClr val="0070C0"/>
                </a:solidFill>
                <a:latin typeface="Arial" charset="0"/>
                <a:ea typeface="Calibri"/>
                <a:cs typeface="Arial" charset="0"/>
              </a:rPr>
              <a:t>Portanto, meus amados irmãos, sede firmes e constantes, sempre abundantes na obra do Senhor, sabendo que o vosso trabalho não é vão no Senhor</a:t>
            </a:r>
            <a:r>
              <a:rPr lang="pt-BR" sz="2000" dirty="0" smtClean="0">
                <a:solidFill>
                  <a:srgbClr val="0070C0"/>
                </a:solidFill>
                <a:latin typeface="Arial" charset="0"/>
                <a:ea typeface="Calibri"/>
                <a:cs typeface="Arial" charset="0"/>
              </a:rPr>
              <a:t>.</a:t>
            </a:r>
          </a:p>
        </p:txBody>
      </p:sp>
    </p:spTree>
    <p:extLst>
      <p:ext uri="{BB962C8B-B14F-4D97-AF65-F5344CB8AC3E}">
        <p14:creationId xmlns:p14="http://schemas.microsoft.com/office/powerpoint/2010/main" val="18932795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8334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300" b="1" i="0" u="none" strike="noStrike" kern="0" cap="none" spc="0" normalizeH="0" baseline="0" noProof="0" dirty="0" smtClean="0">
                <a:ln>
                  <a:noFill/>
                </a:ln>
                <a:solidFill>
                  <a:srgbClr val="993300"/>
                </a:solidFill>
                <a:effectLst/>
                <a:uLnTx/>
                <a:uFillTx/>
                <a:latin typeface="Book Antiqua"/>
                <a:ea typeface="+mj-ea"/>
                <a:cs typeface="+mj-cs"/>
              </a:rPr>
              <a:t>LIÇÃO 01: A IMPORTÂNCIA DA ESCATOLOGIA BÍBLICA</a:t>
            </a:r>
          </a:p>
          <a:p>
            <a:pPr lvl="0" algn="ctr">
              <a:lnSpc>
                <a:spcPct val="115000"/>
              </a:lnSpc>
              <a:spcBef>
                <a:spcPts val="600"/>
              </a:spcBef>
              <a:spcAft>
                <a:spcPts val="0"/>
              </a:spcAft>
              <a:defRPr/>
            </a:pPr>
            <a:r>
              <a:rPr lang="pt-BR" sz="2400" b="1" dirty="0">
                <a:solidFill>
                  <a:srgbClr val="006600"/>
                </a:solidFill>
                <a:latin typeface="Arial" charset="0"/>
                <a:ea typeface="Calibri"/>
                <a:cs typeface="Arial" charset="0"/>
              </a:rPr>
              <a:t>II – O OBJETIVO DA ESCATOLOGIA BÍBLICA</a:t>
            </a:r>
          </a:p>
        </p:txBody>
      </p:sp>
      <p:sp>
        <p:nvSpPr>
          <p:cNvPr id="2" name="CaixaDeTexto 1"/>
          <p:cNvSpPr txBox="1"/>
          <p:nvPr/>
        </p:nvSpPr>
        <p:spPr>
          <a:xfrm>
            <a:off x="539552" y="1533465"/>
            <a:ext cx="8136904" cy="4662815"/>
          </a:xfrm>
          <a:prstGeom prst="rect">
            <a:avLst/>
          </a:prstGeom>
          <a:noFill/>
          <a:ln w="28575">
            <a:solidFill>
              <a:srgbClr val="C00000"/>
            </a:solidFill>
          </a:ln>
        </p:spPr>
        <p:txBody>
          <a:bodyPr wrap="square" rtlCol="0">
            <a:spAutoFit/>
          </a:bodyPr>
          <a:lstStyle/>
          <a:p>
            <a:pPr algn="just">
              <a:lnSpc>
                <a:spcPct val="100000"/>
              </a:lnSpc>
            </a:pPr>
            <a:r>
              <a:rPr lang="pt-BR" sz="2700" b="1"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3. Encontrar CONSOLAÇÃO na aflição. </a:t>
            </a:r>
            <a:endParaRPr lang="pt-BR" sz="2700" b="1"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a:p>
            <a:pPr algn="just">
              <a:lnSpc>
                <a:spcPct val="100000"/>
              </a:lnSpc>
            </a:pPr>
            <a:r>
              <a:rPr lang="pt-BR" sz="2700" b="1"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700" b="1"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7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Grande </a:t>
            </a:r>
            <a:r>
              <a:rPr lang="pt-BR" sz="27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é a consolação e tranquilidade que o cristão pode obter do conhecimento dos bons e justos desígnios de Deus. Ele pode contemplar as adversidades por que passa crendo que Deus determinou para elas um resultado bom e </a:t>
            </a:r>
            <a:r>
              <a:rPr lang="pt-BR" sz="27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feliz. </a:t>
            </a:r>
            <a:r>
              <a:rPr lang="pt-BR" sz="27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Também sabe que </a:t>
            </a:r>
            <a:r>
              <a:rPr lang="pt-BR" sz="2700" dirty="0" err="1">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aqu’Ele</a:t>
            </a:r>
            <a:r>
              <a:rPr lang="pt-BR" sz="27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que é Fiel e Justo não permitirá que a iniquidade e o mal triunfem, mas no devido tempo fará que a Sua justiça e verdade </a:t>
            </a:r>
            <a:r>
              <a:rPr lang="pt-BR" sz="27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resplandeçam. </a:t>
            </a:r>
            <a:r>
              <a:rPr lang="pt-BR" sz="27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Ele jamais esquece os Seus, nem nesta vida, nem na </a:t>
            </a:r>
            <a:r>
              <a:rPr lang="pt-BR" sz="27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morte.</a:t>
            </a:r>
            <a:endParaRPr lang="pt-BR" sz="27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p:txBody>
      </p:sp>
    </p:spTree>
    <p:extLst>
      <p:ext uri="{BB962C8B-B14F-4D97-AF65-F5344CB8AC3E}">
        <p14:creationId xmlns:p14="http://schemas.microsoft.com/office/powerpoint/2010/main" val="26882937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04867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400" dirty="0" smtClean="0">
                <a:solidFill>
                  <a:srgbClr val="3366CC"/>
                </a:solidFill>
                <a:latin typeface="Arial" charset="0"/>
                <a:ea typeface="Calibri"/>
                <a:cs typeface="Arial" charset="0"/>
              </a:rPr>
              <a:t>2 </a:t>
            </a:r>
            <a:r>
              <a:rPr lang="pt-BR" sz="2400" dirty="0" err="1">
                <a:solidFill>
                  <a:srgbClr val="3366CC"/>
                </a:solidFill>
                <a:latin typeface="Arial" charset="0"/>
                <a:ea typeface="Calibri"/>
                <a:cs typeface="Arial" charset="0"/>
              </a:rPr>
              <a:t>Ts</a:t>
            </a:r>
            <a:r>
              <a:rPr lang="pt-BR" sz="2400" dirty="0">
                <a:solidFill>
                  <a:srgbClr val="3366CC"/>
                </a:solidFill>
                <a:latin typeface="Arial" charset="0"/>
                <a:ea typeface="Calibri"/>
                <a:cs typeface="Arial" charset="0"/>
              </a:rPr>
              <a:t> </a:t>
            </a:r>
            <a:r>
              <a:rPr lang="pt-BR" sz="2400" dirty="0" smtClean="0">
                <a:solidFill>
                  <a:srgbClr val="3366CC"/>
                </a:solidFill>
                <a:latin typeface="Arial" charset="0"/>
                <a:ea typeface="Calibri"/>
                <a:cs typeface="Arial" charset="0"/>
              </a:rPr>
              <a:t>1</a:t>
            </a:r>
            <a:r>
              <a:rPr lang="pt-BR" sz="2400" dirty="0">
                <a:solidFill>
                  <a:srgbClr val="3366CC"/>
                </a:solidFill>
                <a:latin typeface="Arial" charset="0"/>
                <a:ea typeface="Calibri"/>
                <a:cs typeface="Arial" charset="0"/>
              </a:rPr>
              <a:t>. 4  de maneira que nós mesmos nos gloriamos de vós nas igrejas de Deus, por causa da vossa paciência e fé, e em todas as vossas perseguições e aflições que suportais</a:t>
            </a:r>
            <a:r>
              <a:rPr lang="pt-BR" sz="2400" dirty="0" smtClean="0">
                <a:solidFill>
                  <a:srgbClr val="3366CC"/>
                </a:solidFill>
                <a:latin typeface="Arial" charset="0"/>
                <a:ea typeface="Calibri"/>
                <a:cs typeface="Arial" charset="0"/>
              </a:rPr>
              <a:t>,   5  </a:t>
            </a:r>
            <a:r>
              <a:rPr lang="pt-BR" sz="2400" dirty="0">
                <a:solidFill>
                  <a:srgbClr val="3366CC"/>
                </a:solidFill>
                <a:latin typeface="Arial" charset="0"/>
                <a:ea typeface="Calibri"/>
                <a:cs typeface="Arial" charset="0"/>
              </a:rPr>
              <a:t>prova clara do justo juízo de Deus, para que sejais havidos por dignos do Reino de Deus, pelo qual também padeceis</a:t>
            </a:r>
            <a:r>
              <a:rPr lang="pt-BR" sz="2400" dirty="0" smtClean="0">
                <a:solidFill>
                  <a:srgbClr val="3366CC"/>
                </a:solidFill>
                <a:latin typeface="Arial" charset="0"/>
                <a:ea typeface="Calibri"/>
                <a:cs typeface="Arial" charset="0"/>
              </a:rPr>
              <a:t>;   6  se</a:t>
            </a:r>
            <a:r>
              <a:rPr lang="pt-BR" sz="2400" dirty="0">
                <a:solidFill>
                  <a:srgbClr val="3366CC"/>
                </a:solidFill>
                <a:latin typeface="Arial" charset="0"/>
                <a:ea typeface="Calibri"/>
                <a:cs typeface="Arial" charset="0"/>
              </a:rPr>
              <a:t>, de fato, é justo diante de Deus que dê em paga tribulação aos que vos atribulam</a:t>
            </a:r>
            <a:r>
              <a:rPr lang="pt-BR" sz="2400" dirty="0" smtClean="0">
                <a:solidFill>
                  <a:srgbClr val="3366CC"/>
                </a:solidFill>
                <a:latin typeface="Arial" charset="0"/>
                <a:ea typeface="Calibri"/>
                <a:cs typeface="Arial" charset="0"/>
              </a:rPr>
              <a:t>,   7  </a:t>
            </a:r>
            <a:r>
              <a:rPr lang="pt-BR" sz="2400" dirty="0">
                <a:solidFill>
                  <a:srgbClr val="3366CC"/>
                </a:solidFill>
                <a:latin typeface="Arial" charset="0"/>
                <a:ea typeface="Calibri"/>
                <a:cs typeface="Arial" charset="0"/>
              </a:rPr>
              <a:t>e a vós, que sois atribulados, descanso conosco, quando se manifestar o Senhor Jesus desde o céu, com os anjos do seu poder</a:t>
            </a:r>
            <a:r>
              <a:rPr lang="pt-BR" sz="2400" dirty="0" smtClean="0">
                <a:solidFill>
                  <a:srgbClr val="3366CC"/>
                </a:solidFill>
                <a:latin typeface="Arial" charset="0"/>
                <a:ea typeface="Calibri"/>
                <a:cs typeface="Arial" charset="0"/>
              </a:rPr>
              <a:t>,    8  </a:t>
            </a:r>
            <a:r>
              <a:rPr lang="pt-BR" sz="2400" dirty="0">
                <a:solidFill>
                  <a:srgbClr val="3366CC"/>
                </a:solidFill>
                <a:latin typeface="Arial" charset="0"/>
                <a:ea typeface="Calibri"/>
                <a:cs typeface="Arial" charset="0"/>
              </a:rPr>
              <a:t>como </a:t>
            </a:r>
            <a:r>
              <a:rPr lang="pt-BR" sz="2400" dirty="0" err="1">
                <a:solidFill>
                  <a:srgbClr val="3366CC"/>
                </a:solidFill>
                <a:latin typeface="Arial" charset="0"/>
                <a:ea typeface="Calibri"/>
                <a:cs typeface="Arial" charset="0"/>
              </a:rPr>
              <a:t>labareda</a:t>
            </a:r>
            <a:r>
              <a:rPr lang="pt-BR" sz="2400" dirty="0">
                <a:solidFill>
                  <a:srgbClr val="3366CC"/>
                </a:solidFill>
                <a:latin typeface="Arial" charset="0"/>
                <a:ea typeface="Calibri"/>
                <a:cs typeface="Arial" charset="0"/>
              </a:rPr>
              <a:t> de fogo, tomando vingança dos que não conhecem a Deus e dos que não obedecem ao evangelho de nosso Senhor Jesus Cristo</a:t>
            </a:r>
            <a:r>
              <a:rPr lang="pt-BR" sz="2400" dirty="0" smtClean="0">
                <a:solidFill>
                  <a:srgbClr val="3366CC"/>
                </a:solidFill>
                <a:latin typeface="Arial" charset="0"/>
                <a:ea typeface="Calibri"/>
                <a:cs typeface="Arial" charset="0"/>
              </a:rPr>
              <a:t>;    9  </a:t>
            </a:r>
            <a:r>
              <a:rPr lang="pt-BR" sz="2400" dirty="0">
                <a:solidFill>
                  <a:srgbClr val="3366CC"/>
                </a:solidFill>
                <a:latin typeface="Arial" charset="0"/>
                <a:ea typeface="Calibri"/>
                <a:cs typeface="Arial" charset="0"/>
              </a:rPr>
              <a:t>os quais, por castigo, padecerão eterna perdição, ante a face do Senhor e a glória do seu </a:t>
            </a:r>
            <a:r>
              <a:rPr lang="pt-BR" sz="2400" dirty="0" smtClean="0">
                <a:solidFill>
                  <a:srgbClr val="3366CC"/>
                </a:solidFill>
                <a:latin typeface="Arial" charset="0"/>
                <a:ea typeface="Calibri"/>
                <a:cs typeface="Arial" charset="0"/>
              </a:rPr>
              <a:t>poder</a:t>
            </a:r>
            <a:endParaRPr lang="pt-BR" sz="2400" dirty="0">
              <a:solidFill>
                <a:srgbClr val="3366CC"/>
              </a:solidFill>
              <a:latin typeface="Arial" charset="0"/>
              <a:ea typeface="Calibri"/>
              <a:cs typeface="Arial" charset="0"/>
            </a:endParaRPr>
          </a:p>
        </p:txBody>
      </p:sp>
    </p:spTree>
    <p:extLst>
      <p:ext uri="{BB962C8B-B14F-4D97-AF65-F5344CB8AC3E}">
        <p14:creationId xmlns:p14="http://schemas.microsoft.com/office/powerpoint/2010/main" val="5523778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04867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600" dirty="0" err="1" smtClean="0">
                <a:solidFill>
                  <a:srgbClr val="9900CC"/>
                </a:solidFill>
                <a:latin typeface="Arial" charset="0"/>
                <a:ea typeface="Calibri"/>
                <a:cs typeface="Arial" charset="0"/>
              </a:rPr>
              <a:t>Jo</a:t>
            </a:r>
            <a:r>
              <a:rPr lang="pt-BR" sz="2600" dirty="0" smtClean="0">
                <a:solidFill>
                  <a:srgbClr val="9900CC"/>
                </a:solidFill>
                <a:latin typeface="Arial" charset="0"/>
                <a:ea typeface="Calibri"/>
                <a:cs typeface="Arial" charset="0"/>
              </a:rPr>
              <a:t> 14</a:t>
            </a:r>
            <a:r>
              <a:rPr lang="pt-BR" sz="2600" dirty="0">
                <a:solidFill>
                  <a:srgbClr val="9900CC"/>
                </a:solidFill>
                <a:latin typeface="Arial" charset="0"/>
                <a:ea typeface="Calibri"/>
                <a:cs typeface="Arial" charset="0"/>
              </a:rPr>
              <a:t>. 1 </a:t>
            </a:r>
            <a:r>
              <a:rPr lang="pt-BR" sz="2600" dirty="0" smtClean="0">
                <a:solidFill>
                  <a:srgbClr val="9900CC"/>
                </a:solidFill>
                <a:latin typeface="Arial" charset="0"/>
                <a:ea typeface="Calibri"/>
                <a:cs typeface="Arial" charset="0"/>
              </a:rPr>
              <a:t> </a:t>
            </a:r>
            <a:r>
              <a:rPr lang="pt-BR" sz="2600" dirty="0">
                <a:solidFill>
                  <a:srgbClr val="9900CC"/>
                </a:solidFill>
                <a:latin typeface="Arial" charset="0"/>
                <a:ea typeface="Calibri"/>
                <a:cs typeface="Arial" charset="0"/>
              </a:rPr>
              <a:t>Não se turbe o vosso coração; credes em Deus, crede também em mim</a:t>
            </a:r>
            <a:r>
              <a:rPr lang="pt-BR" sz="2600" dirty="0" smtClean="0">
                <a:solidFill>
                  <a:srgbClr val="9900CC"/>
                </a:solidFill>
                <a:latin typeface="Arial" charset="0"/>
                <a:ea typeface="Calibri"/>
                <a:cs typeface="Arial" charset="0"/>
              </a:rPr>
              <a:t>.   2  </a:t>
            </a:r>
            <a:r>
              <a:rPr lang="pt-BR" sz="2600" dirty="0">
                <a:solidFill>
                  <a:srgbClr val="9900CC"/>
                </a:solidFill>
                <a:latin typeface="Arial" charset="0"/>
                <a:ea typeface="Calibri"/>
                <a:cs typeface="Arial" charset="0"/>
              </a:rPr>
              <a:t>Na casa de meu Pai há muitas moradas; se não fosse assim, eu </a:t>
            </a:r>
            <a:r>
              <a:rPr lang="pt-BR" sz="2600" dirty="0" err="1">
                <a:solidFill>
                  <a:srgbClr val="9900CC"/>
                </a:solidFill>
                <a:latin typeface="Arial" charset="0"/>
                <a:ea typeface="Calibri"/>
                <a:cs typeface="Arial" charset="0"/>
              </a:rPr>
              <a:t>vo-lo</a:t>
            </a:r>
            <a:r>
              <a:rPr lang="pt-BR" sz="2600" dirty="0">
                <a:solidFill>
                  <a:srgbClr val="9900CC"/>
                </a:solidFill>
                <a:latin typeface="Arial" charset="0"/>
                <a:ea typeface="Calibri"/>
                <a:cs typeface="Arial" charset="0"/>
              </a:rPr>
              <a:t> teria dito, pois vou preparar-vos lugar. 3  E, se eu for e vos preparar lugar, virei outra vez e vos levarei para mim mesmo, para que, onde eu estiver, estejais vós também</a:t>
            </a:r>
            <a:r>
              <a:rPr lang="pt-BR" sz="2600" dirty="0" smtClean="0">
                <a:solidFill>
                  <a:srgbClr val="9900CC"/>
                </a:solidFill>
                <a:latin typeface="Arial" charset="0"/>
                <a:ea typeface="Calibri"/>
                <a:cs typeface="Arial" charset="0"/>
              </a:rPr>
              <a:t>.</a:t>
            </a:r>
            <a:endParaRPr lang="pt-BR" sz="2600" dirty="0">
              <a:solidFill>
                <a:srgbClr val="9900CC"/>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rgbClr val="3366CC"/>
                </a:solidFill>
                <a:latin typeface="Arial" charset="0"/>
                <a:ea typeface="Calibri"/>
                <a:cs typeface="Arial" charset="0"/>
              </a:rPr>
              <a:t>1 </a:t>
            </a:r>
            <a:r>
              <a:rPr lang="pt-BR" sz="2600" dirty="0" err="1" smtClean="0">
                <a:solidFill>
                  <a:srgbClr val="3366CC"/>
                </a:solidFill>
                <a:latin typeface="Arial" charset="0"/>
                <a:ea typeface="Calibri"/>
                <a:cs typeface="Arial" charset="0"/>
              </a:rPr>
              <a:t>Ts</a:t>
            </a:r>
            <a:r>
              <a:rPr lang="pt-BR" sz="2600" dirty="0" smtClean="0">
                <a:solidFill>
                  <a:srgbClr val="3366CC"/>
                </a:solidFill>
                <a:latin typeface="Arial" charset="0"/>
                <a:ea typeface="Calibri"/>
                <a:cs typeface="Arial" charset="0"/>
              </a:rPr>
              <a:t> 4. 13  Não quero, porém, irmãos, que sejais ignorantes acerca dos que já dormem, para que não vos entristeçais, como os demais, que não têm esperança.   14  Porque, se cremos que Jesus morreu e ressuscitou, assim também aos que em Jesus dormem Deus os tornará a trazer com ele.</a:t>
            </a:r>
            <a:endParaRPr lang="pt-BR" sz="2600" dirty="0">
              <a:solidFill>
                <a:srgbClr val="3366CC"/>
              </a:solidFill>
              <a:latin typeface="Arial" charset="0"/>
              <a:ea typeface="Calibri"/>
              <a:cs typeface="Arial" charset="0"/>
            </a:endParaRPr>
          </a:p>
        </p:txBody>
      </p:sp>
    </p:spTree>
    <p:extLst>
      <p:ext uri="{BB962C8B-B14F-4D97-AF65-F5344CB8AC3E}">
        <p14:creationId xmlns:p14="http://schemas.microsoft.com/office/powerpoint/2010/main" val="18932795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8334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300" b="1" i="0" u="none" strike="noStrike" kern="0" cap="none" spc="0" normalizeH="0" baseline="0" noProof="0" dirty="0" smtClean="0">
                <a:ln>
                  <a:noFill/>
                </a:ln>
                <a:solidFill>
                  <a:srgbClr val="993300"/>
                </a:solidFill>
                <a:effectLst/>
                <a:uLnTx/>
                <a:uFillTx/>
                <a:latin typeface="Book Antiqua"/>
                <a:ea typeface="+mj-ea"/>
                <a:cs typeface="+mj-cs"/>
              </a:rPr>
              <a:t>LIÇÃO 01: A IMPORTÂNCIA DA ESCATOLOGIA BÍBLICA</a:t>
            </a:r>
          </a:p>
          <a:p>
            <a:pPr lvl="0" algn="ctr">
              <a:lnSpc>
                <a:spcPct val="115000"/>
              </a:lnSpc>
              <a:spcBef>
                <a:spcPts val="600"/>
              </a:spcBef>
              <a:spcAft>
                <a:spcPts val="0"/>
              </a:spcAft>
              <a:defRPr/>
            </a:pPr>
            <a:r>
              <a:rPr lang="pt-BR" sz="2400" b="1" dirty="0">
                <a:solidFill>
                  <a:srgbClr val="006600"/>
                </a:solidFill>
                <a:latin typeface="Arial" charset="0"/>
                <a:ea typeface="Calibri"/>
                <a:cs typeface="Arial" charset="0"/>
              </a:rPr>
              <a:t>II – O OBJETIVO DA ESCATOLOGIA BÍBLICA</a:t>
            </a:r>
          </a:p>
        </p:txBody>
      </p:sp>
      <p:sp>
        <p:nvSpPr>
          <p:cNvPr id="2" name="CaixaDeTexto 1"/>
          <p:cNvSpPr txBox="1"/>
          <p:nvPr/>
        </p:nvSpPr>
        <p:spPr>
          <a:xfrm>
            <a:off x="539552" y="1533465"/>
            <a:ext cx="8136904" cy="3108543"/>
          </a:xfrm>
          <a:prstGeom prst="rect">
            <a:avLst/>
          </a:prstGeom>
          <a:noFill/>
          <a:ln w="28575">
            <a:solidFill>
              <a:srgbClr val="C00000"/>
            </a:solidFill>
          </a:ln>
        </p:spPr>
        <p:txBody>
          <a:bodyPr wrap="square" rtlCol="0">
            <a:spAutoFit/>
          </a:bodyPr>
          <a:lstStyle/>
          <a:p>
            <a:pPr>
              <a:lnSpc>
                <a:spcPct val="100000"/>
              </a:lnSpc>
            </a:pPr>
            <a:r>
              <a:rPr lang="pt-BR" sz="2800" b="1"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4. Despertar para a VIGILÂNCIA.</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endPar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a:p>
            <a:pPr algn="just">
              <a:lnSpc>
                <a:spcPct val="100000"/>
              </a:lnSpc>
            </a:pP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Somos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exortados a vigiar contra a carne e suas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paixões na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consciência de que haveremos de nos apresentar perante o Juiz de toda a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terra,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em um tempo muito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próximo. E por ignorarmos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exatamente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quando é esse tempo, temos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um forte apelo à vigilância e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à santificação.</a:t>
            </a:r>
            <a:endPar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p:txBody>
      </p:sp>
    </p:spTree>
    <p:extLst>
      <p:ext uri="{BB962C8B-B14F-4D97-AF65-F5344CB8AC3E}">
        <p14:creationId xmlns:p14="http://schemas.microsoft.com/office/powerpoint/2010/main" val="26882937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04867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600" dirty="0" err="1" smtClean="0">
                <a:solidFill>
                  <a:srgbClr val="3366CC"/>
                </a:solidFill>
                <a:latin typeface="Arial" charset="0"/>
                <a:ea typeface="Calibri"/>
                <a:cs typeface="Arial" charset="0"/>
              </a:rPr>
              <a:t>Rm</a:t>
            </a:r>
            <a:r>
              <a:rPr lang="pt-BR" sz="2600" dirty="0" smtClean="0">
                <a:solidFill>
                  <a:srgbClr val="3366CC"/>
                </a:solidFill>
                <a:latin typeface="Arial" charset="0"/>
                <a:ea typeface="Calibri"/>
                <a:cs typeface="Arial" charset="0"/>
              </a:rPr>
              <a:t> 13</a:t>
            </a:r>
            <a:r>
              <a:rPr lang="pt-BR" sz="2600" dirty="0">
                <a:solidFill>
                  <a:srgbClr val="3366CC"/>
                </a:solidFill>
                <a:latin typeface="Arial" charset="0"/>
                <a:ea typeface="Calibri"/>
                <a:cs typeface="Arial" charset="0"/>
              </a:rPr>
              <a:t>. 11 </a:t>
            </a:r>
            <a:r>
              <a:rPr lang="pt-BR" sz="2600" dirty="0" smtClean="0">
                <a:solidFill>
                  <a:srgbClr val="3366CC"/>
                </a:solidFill>
                <a:latin typeface="Arial" charset="0"/>
                <a:ea typeface="Calibri"/>
                <a:cs typeface="Arial" charset="0"/>
              </a:rPr>
              <a:t> </a:t>
            </a:r>
            <a:r>
              <a:rPr lang="pt-BR" sz="2600" dirty="0">
                <a:solidFill>
                  <a:srgbClr val="3366CC"/>
                </a:solidFill>
                <a:latin typeface="Arial" charset="0"/>
                <a:ea typeface="Calibri"/>
                <a:cs typeface="Arial" charset="0"/>
              </a:rPr>
              <a:t>E isto digo, conhecendo o tempo, que é já hora de despertarmos do sono; porque a nossa salvação está, agora, mais perto de nós do que quando aceitamos a fé</a:t>
            </a:r>
            <a:r>
              <a:rPr lang="pt-BR" sz="2600" dirty="0" smtClean="0">
                <a:solidFill>
                  <a:srgbClr val="3366CC"/>
                </a:solidFill>
                <a:latin typeface="Arial" charset="0"/>
                <a:ea typeface="Calibri"/>
                <a:cs typeface="Arial" charset="0"/>
              </a:rPr>
              <a:t>.   12  </a:t>
            </a:r>
            <a:r>
              <a:rPr lang="pt-BR" sz="2600" dirty="0">
                <a:solidFill>
                  <a:srgbClr val="3366CC"/>
                </a:solidFill>
                <a:latin typeface="Arial" charset="0"/>
                <a:ea typeface="Calibri"/>
                <a:cs typeface="Arial" charset="0"/>
              </a:rPr>
              <a:t>A noite é passada, e o dia é chegado. Rejeitemos, pois, as obras das trevas e vistamo-nos das armas da luz</a:t>
            </a:r>
            <a:r>
              <a:rPr lang="pt-BR" sz="2600" dirty="0" smtClean="0">
                <a:solidFill>
                  <a:srgbClr val="3366CC"/>
                </a:solidFill>
                <a:latin typeface="Arial" charset="0"/>
                <a:ea typeface="Calibri"/>
                <a:cs typeface="Arial" charset="0"/>
              </a:rPr>
              <a:t>.   13  </a:t>
            </a:r>
            <a:r>
              <a:rPr lang="pt-BR" sz="2600" dirty="0">
                <a:solidFill>
                  <a:srgbClr val="3366CC"/>
                </a:solidFill>
                <a:latin typeface="Arial" charset="0"/>
                <a:ea typeface="Calibri"/>
                <a:cs typeface="Arial" charset="0"/>
              </a:rPr>
              <a:t>Andemos honestamente, como de dia, não em glutonarias, nem em bebedeiras, nem em desonestidades, nem em dissoluções, nem em contendas e inveja</a:t>
            </a:r>
            <a:r>
              <a:rPr lang="pt-BR" sz="2600" dirty="0" smtClean="0">
                <a:solidFill>
                  <a:srgbClr val="3366CC"/>
                </a:solidFill>
                <a:latin typeface="Arial" charset="0"/>
                <a:ea typeface="Calibri"/>
                <a:cs typeface="Arial" charset="0"/>
              </a:rPr>
              <a:t>.    14  </a:t>
            </a:r>
            <a:r>
              <a:rPr lang="pt-BR" sz="2600" dirty="0">
                <a:solidFill>
                  <a:srgbClr val="3366CC"/>
                </a:solidFill>
                <a:latin typeface="Arial" charset="0"/>
                <a:ea typeface="Calibri"/>
                <a:cs typeface="Arial" charset="0"/>
              </a:rPr>
              <a:t>Mas revesti-vos do Senhor Jesus Cristo e não tenhais cuidado da carne em suas concupiscências.</a:t>
            </a:r>
          </a:p>
          <a:p>
            <a:pPr marL="0" indent="0" defTabSz="449263">
              <a:lnSpc>
                <a:spcPct val="115000"/>
              </a:lnSpc>
              <a:spcBef>
                <a:spcPts val="600"/>
              </a:spcBef>
              <a:spcAft>
                <a:spcPts val="0"/>
              </a:spcAft>
              <a:buClr>
                <a:srgbClr val="FFFFFF"/>
              </a:buClr>
              <a:buSzPct val="100000"/>
              <a:buNone/>
              <a:defRPr/>
            </a:pPr>
            <a:r>
              <a:rPr lang="pt-BR" sz="2800" dirty="0" smtClean="0">
                <a:solidFill>
                  <a:srgbClr val="9900CC"/>
                </a:solidFill>
                <a:latin typeface="Arial" charset="0"/>
                <a:ea typeface="Calibri"/>
                <a:cs typeface="Arial" charset="0"/>
              </a:rPr>
              <a:t>1 </a:t>
            </a:r>
            <a:r>
              <a:rPr lang="pt-BR" sz="2800" dirty="0" err="1">
                <a:solidFill>
                  <a:srgbClr val="9900CC"/>
                </a:solidFill>
                <a:latin typeface="Arial" charset="0"/>
                <a:ea typeface="Calibri"/>
                <a:cs typeface="Arial" charset="0"/>
              </a:rPr>
              <a:t>Jo</a:t>
            </a:r>
            <a:r>
              <a:rPr lang="pt-BR" sz="2800" dirty="0">
                <a:solidFill>
                  <a:srgbClr val="9900CC"/>
                </a:solidFill>
                <a:latin typeface="Arial" charset="0"/>
                <a:ea typeface="Calibri"/>
                <a:cs typeface="Arial" charset="0"/>
              </a:rPr>
              <a:t> 3. 3  E qualquer que nele tem esta esperança purifica-se a si mesmo, como também ele é puro</a:t>
            </a:r>
            <a:r>
              <a:rPr lang="pt-BR" sz="2800" dirty="0" smtClean="0">
                <a:solidFill>
                  <a:srgbClr val="9900CC"/>
                </a:solidFill>
                <a:latin typeface="Arial" charset="0"/>
                <a:ea typeface="Calibri"/>
                <a:cs typeface="Arial" charset="0"/>
              </a:rPr>
              <a:t>.</a:t>
            </a:r>
            <a:endParaRPr lang="pt-BR" sz="2800" dirty="0">
              <a:solidFill>
                <a:srgbClr val="9900CC"/>
              </a:solidFill>
              <a:latin typeface="Arial" charset="0"/>
              <a:ea typeface="Calibri"/>
              <a:cs typeface="Arial" charset="0"/>
            </a:endParaRPr>
          </a:p>
        </p:txBody>
      </p:sp>
    </p:spTree>
    <p:extLst>
      <p:ext uri="{BB962C8B-B14F-4D97-AF65-F5344CB8AC3E}">
        <p14:creationId xmlns:p14="http://schemas.microsoft.com/office/powerpoint/2010/main" val="18932795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1988840"/>
            <a:ext cx="8352928" cy="4464496"/>
          </a:xfrm>
          <a:prstGeom prst="rect">
            <a:avLst/>
          </a:prstGeo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 – O CAMPO DA ESCATOLOGIA BÍBLICA </a:t>
            </a:r>
            <a:endParaRPr lang="pt-BR" sz="2600" dirty="0" smtClean="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endParaRPr lang="pt-BR" sz="10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 – O OBJETIVO DA ESCATOLOGIA </a:t>
            </a:r>
            <a:r>
              <a:rPr lang="pt-BR" sz="2600" dirty="0" smtClean="0">
                <a:solidFill>
                  <a:schemeClr val="tx1"/>
                </a:solidFill>
                <a:latin typeface="Arial" charset="0"/>
                <a:ea typeface="Calibri"/>
                <a:cs typeface="Arial" charset="0"/>
              </a:rPr>
              <a:t>BÍBLICA</a:t>
            </a:r>
          </a:p>
          <a:p>
            <a:pPr marL="0" lvl="0" indent="0" defTabSz="449263" eaLnBrk="1" hangingPunct="1">
              <a:lnSpc>
                <a:spcPct val="115000"/>
              </a:lnSpc>
              <a:spcBef>
                <a:spcPts val="600"/>
              </a:spcBef>
              <a:spcAft>
                <a:spcPts val="0"/>
              </a:spcAft>
              <a:buClr>
                <a:srgbClr val="FFFFFF"/>
              </a:buClr>
              <a:buSzPct val="100000"/>
              <a:buNone/>
              <a:defRPr/>
            </a:pPr>
            <a:endParaRPr lang="pt-BR" sz="10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rgbClr val="FF0000"/>
                </a:solidFill>
                <a:latin typeface="Arial" charset="0"/>
                <a:ea typeface="Calibri"/>
                <a:cs typeface="Arial" charset="0"/>
              </a:rPr>
              <a:t>III – A INTERPRETAÇÃO DA ESCATOLOGIA </a:t>
            </a:r>
            <a:r>
              <a:rPr lang="pt-BR" sz="2600" dirty="0" smtClean="0">
                <a:solidFill>
                  <a:srgbClr val="FF0000"/>
                </a:solidFill>
                <a:latin typeface="Arial" charset="0"/>
                <a:ea typeface="Calibri"/>
                <a:cs typeface="Arial" charset="0"/>
              </a:rPr>
              <a:t>BÍBLICA</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CONCLUSÃO</a:t>
            </a:r>
            <a:endParaRPr lang="pt-BR" sz="28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080418"/>
          </a:xfrm>
        </p:spPr>
        <p:txBody>
          <a:bodyPr/>
          <a:lstStyle/>
          <a:p>
            <a:pPr marL="0" indent="0" algn="ctr">
              <a:spcBef>
                <a:spcPct val="20000"/>
              </a:spcBef>
              <a:buNone/>
              <a:defRPr/>
            </a:pPr>
            <a:r>
              <a:rPr lang="pt-BR" sz="2400" dirty="0" smtClean="0">
                <a:solidFill>
                  <a:srgbClr val="993300"/>
                </a:solidFill>
                <a:effectLst/>
                <a:latin typeface="Book Antiqua"/>
              </a:rPr>
              <a:t>LIÇÃO 01: A IMPORTÂNCIA DA ESCATOLOGIA BÍBLICA</a:t>
            </a:r>
            <a:br>
              <a:rPr lang="pt-BR" sz="2400" dirty="0" smtClean="0">
                <a:solidFill>
                  <a:srgbClr val="993300"/>
                </a:solidFill>
                <a:effectLst/>
                <a:latin typeface="Book Antiqua"/>
              </a:rPr>
            </a:br>
            <a:r>
              <a:rPr lang="pt-BR" sz="1000" dirty="0" smtClean="0">
                <a:solidFill>
                  <a:srgbClr val="993300"/>
                </a:solidFill>
                <a:effectLst/>
                <a:latin typeface="Book Antiqua"/>
              </a:rPr>
              <a:t/>
            </a:r>
            <a:br>
              <a:rPr lang="pt-BR" sz="1000" dirty="0" smtClean="0">
                <a:solidFill>
                  <a:srgbClr val="993300"/>
                </a:solidFill>
                <a:effectLst/>
                <a:latin typeface="Book Antiqua"/>
              </a:rPr>
            </a:br>
            <a:r>
              <a:rPr lang="pt-BR" sz="3200" dirty="0" smtClean="0">
                <a:solidFill>
                  <a:srgbClr val="7030A0"/>
                </a:solidFill>
                <a:effectLst/>
                <a:latin typeface="Arial" pitchFamily="34" charset="0"/>
                <a:cs typeface="Arial" pitchFamily="34" charset="0"/>
              </a:rPr>
              <a:t>ESBOÇO</a:t>
            </a:r>
            <a:endParaRPr lang="pt-BR" sz="3200" dirty="0">
              <a:solidFill>
                <a:srgbClr val="7030A0"/>
              </a:solidFill>
              <a:latin typeface="Arial" pitchFamily="34" charset="0"/>
              <a:ea typeface="+mn-ea"/>
              <a:cs typeface="Arial" pitchFamily="34" charset="0"/>
            </a:endParaRPr>
          </a:p>
        </p:txBody>
      </p:sp>
    </p:spTree>
    <p:extLst>
      <p:ext uri="{BB962C8B-B14F-4D97-AF65-F5344CB8AC3E}">
        <p14:creationId xmlns:p14="http://schemas.microsoft.com/office/powerpoint/2010/main" val="20804876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8334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300" b="1" i="0" u="none" strike="noStrike" kern="0" cap="none" spc="0" normalizeH="0" baseline="0" noProof="0" dirty="0" smtClean="0">
                <a:ln>
                  <a:noFill/>
                </a:ln>
                <a:solidFill>
                  <a:srgbClr val="993300"/>
                </a:solidFill>
                <a:effectLst/>
                <a:uLnTx/>
                <a:uFillTx/>
                <a:latin typeface="Book Antiqua"/>
                <a:ea typeface="+mj-ea"/>
                <a:cs typeface="+mj-cs"/>
              </a:rPr>
              <a:t>LIÇÃO 01: A IMPORTÂNCIA DA ESCATOLOGIA BÍBLICA</a:t>
            </a:r>
          </a:p>
          <a:p>
            <a:pPr lvl="0" algn="ctr">
              <a:lnSpc>
                <a:spcPct val="115000"/>
              </a:lnSpc>
              <a:spcBef>
                <a:spcPts val="600"/>
              </a:spcBef>
              <a:spcAft>
                <a:spcPts val="0"/>
              </a:spcAft>
              <a:defRPr/>
            </a:pPr>
            <a:r>
              <a:rPr lang="pt-BR" sz="2400" b="1" dirty="0">
                <a:solidFill>
                  <a:srgbClr val="006600"/>
                </a:solidFill>
                <a:latin typeface="Arial" charset="0"/>
                <a:ea typeface="Calibri"/>
                <a:cs typeface="Arial" charset="0"/>
              </a:rPr>
              <a:t>III – A INTERPRETAÇÃO DA ESCATOLOGIA BÍBLICA</a:t>
            </a:r>
          </a:p>
        </p:txBody>
      </p:sp>
      <p:sp>
        <p:nvSpPr>
          <p:cNvPr id="2" name="CaixaDeTexto 1"/>
          <p:cNvSpPr txBox="1"/>
          <p:nvPr/>
        </p:nvSpPr>
        <p:spPr>
          <a:xfrm>
            <a:off x="539552" y="1533465"/>
            <a:ext cx="8136904" cy="4401205"/>
          </a:xfrm>
          <a:prstGeom prst="rect">
            <a:avLst/>
          </a:prstGeom>
          <a:noFill/>
          <a:ln w="28575">
            <a:solidFill>
              <a:srgbClr val="C00000"/>
            </a:solidFill>
          </a:ln>
        </p:spPr>
        <p:txBody>
          <a:bodyPr wrap="square" rtlCol="0">
            <a:spAutoFit/>
          </a:bodyPr>
          <a:lstStyle/>
          <a:p>
            <a:pPr algn="just">
              <a:lnSpc>
                <a:spcPct val="100000"/>
              </a:lnSpc>
            </a:pPr>
            <a:r>
              <a:rPr lang="pt-BR" sz="20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Ao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longo da história da Igreja, foram adotados vários métodos de interpretação da profecia bíblica. Muitas das explicações oferecidas obrigam os cristãos a serem cautelosos. Na tentativa de defender ou justificar modelos escatológicos inteiros, textos das Escrituras têm sido torcidos contra o seu sentido mais óbvio. Para evitar que caiamos nesses extremos, chamamos a atenção para alguns princípios básicos na interpretação escatológica.</a:t>
            </a:r>
          </a:p>
        </p:txBody>
      </p:sp>
    </p:spTree>
    <p:extLst>
      <p:ext uri="{BB962C8B-B14F-4D97-AF65-F5344CB8AC3E}">
        <p14:creationId xmlns:p14="http://schemas.microsoft.com/office/powerpoint/2010/main" val="280639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ço Reservado para Conteúdo 1"/>
          <p:cNvSpPr>
            <a:spLocks noGrp="1"/>
          </p:cNvSpPr>
          <p:nvPr>
            <p:ph idx="1"/>
          </p:nvPr>
        </p:nvSpPr>
        <p:spPr>
          <a:xfrm>
            <a:off x="0" y="3356992"/>
            <a:ext cx="8856663" cy="1728738"/>
          </a:xfrm>
        </p:spPr>
        <p:txBody>
          <a:bodyPr/>
          <a:lstStyle/>
          <a:p>
            <a:r>
              <a:rPr lang="pt-BR" sz="3600" b="1" dirty="0" smtClean="0">
                <a:solidFill>
                  <a:srgbClr val="993300"/>
                </a:solidFill>
              </a:rPr>
              <a:t>LIÇÃO 01:   </a:t>
            </a:r>
            <a:r>
              <a:rPr lang="pt-BR" sz="3800" b="1" dirty="0" smtClean="0">
                <a:solidFill>
                  <a:srgbClr val="993300"/>
                </a:solidFill>
              </a:rPr>
              <a:t>A IMPORTÂNCIA DA</a:t>
            </a:r>
          </a:p>
          <a:p>
            <a:pPr marL="0" indent="0">
              <a:buNone/>
            </a:pPr>
            <a:r>
              <a:rPr lang="pt-BR" sz="3800" b="1" dirty="0">
                <a:solidFill>
                  <a:srgbClr val="993300"/>
                </a:solidFill>
              </a:rPr>
              <a:t>	</a:t>
            </a:r>
            <a:r>
              <a:rPr lang="pt-BR" sz="3800" b="1" dirty="0" smtClean="0">
                <a:solidFill>
                  <a:srgbClr val="993300"/>
                </a:solidFill>
              </a:rPr>
              <a:t>		ESCATOLOGIA BÍBLICA</a:t>
            </a:r>
          </a:p>
        </p:txBody>
      </p:sp>
      <p:sp>
        <p:nvSpPr>
          <p:cNvPr id="11267" name="Título 2"/>
          <p:cNvSpPr>
            <a:spLocks noGrp="1"/>
          </p:cNvSpPr>
          <p:nvPr>
            <p:ph type="title"/>
          </p:nvPr>
        </p:nvSpPr>
        <p:spPr/>
        <p:txBody>
          <a:bodyPr/>
          <a:lstStyle/>
          <a:p>
            <a:pPr lvl="0" defTabSz="449263" eaLnBrk="1" hangingPunct="1">
              <a:lnSpc>
                <a:spcPct val="93000"/>
              </a:lnSpc>
            </a:pPr>
            <a:r>
              <a:rPr lang="en-GB" sz="4000" dirty="0">
                <a:solidFill>
                  <a:srgbClr val="CC3399"/>
                </a:solidFill>
                <a:latin typeface="Arial" charset="0"/>
                <a:cs typeface="Arial" charset="0"/>
              </a:rPr>
              <a:t>ESCATOLOGIA</a:t>
            </a:r>
            <a:br>
              <a:rPr lang="en-GB" sz="4000" dirty="0">
                <a:solidFill>
                  <a:srgbClr val="CC3399"/>
                </a:solidFill>
                <a:latin typeface="Arial" charset="0"/>
                <a:cs typeface="Arial" charset="0"/>
              </a:rPr>
            </a:br>
            <a:r>
              <a:rPr lang="en-GB" sz="3600" dirty="0">
                <a:solidFill>
                  <a:srgbClr val="006600"/>
                </a:solidFill>
                <a:latin typeface="Arial" charset="0"/>
                <a:cs typeface="Arial" charset="0"/>
              </a:rPr>
              <a:t>2° TRIMESTRE DE 2018</a:t>
            </a:r>
            <a:endParaRPr lang="en-GB" sz="4400" dirty="0">
              <a:solidFill>
                <a:srgbClr val="006600"/>
              </a:solidFill>
              <a:latin typeface="Arial" charset="0"/>
              <a:cs typeface="Arial" charset="0"/>
            </a:endParaRPr>
          </a:p>
        </p:txBody>
      </p:sp>
    </p:spTree>
    <p:extLst>
      <p:ext uri="{BB962C8B-B14F-4D97-AF65-F5344CB8AC3E}">
        <p14:creationId xmlns:p14="http://schemas.microsoft.com/office/powerpoint/2010/main" val="42549450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8334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300" b="1" i="0" u="none" strike="noStrike" kern="0" cap="none" spc="0" normalizeH="0" baseline="0" noProof="0" dirty="0" smtClean="0">
                <a:ln>
                  <a:noFill/>
                </a:ln>
                <a:solidFill>
                  <a:srgbClr val="993300"/>
                </a:solidFill>
                <a:effectLst/>
                <a:uLnTx/>
                <a:uFillTx/>
                <a:latin typeface="Book Antiqua"/>
                <a:ea typeface="+mj-ea"/>
                <a:cs typeface="+mj-cs"/>
              </a:rPr>
              <a:t>LIÇÃO 01: A IMPORTÂNCIA DA ESCATOLOGIA BÍBLICA</a:t>
            </a:r>
          </a:p>
          <a:p>
            <a:pPr lvl="0" algn="ctr">
              <a:lnSpc>
                <a:spcPct val="115000"/>
              </a:lnSpc>
              <a:spcBef>
                <a:spcPts val="600"/>
              </a:spcBef>
              <a:spcAft>
                <a:spcPts val="0"/>
              </a:spcAft>
              <a:defRPr/>
            </a:pPr>
            <a:r>
              <a:rPr lang="pt-BR" sz="2400" b="1" dirty="0">
                <a:solidFill>
                  <a:srgbClr val="006600"/>
                </a:solidFill>
                <a:latin typeface="Arial" charset="0"/>
                <a:ea typeface="Calibri"/>
                <a:cs typeface="Arial" charset="0"/>
              </a:rPr>
              <a:t>III – A INTERPRETAÇÃO DA ESCATOLOGIA BÍBLICA</a:t>
            </a:r>
          </a:p>
        </p:txBody>
      </p:sp>
      <p:sp>
        <p:nvSpPr>
          <p:cNvPr id="2" name="CaixaDeTexto 1"/>
          <p:cNvSpPr txBox="1"/>
          <p:nvPr/>
        </p:nvSpPr>
        <p:spPr>
          <a:xfrm>
            <a:off x="539552" y="1533465"/>
            <a:ext cx="8136904" cy="4616648"/>
          </a:xfrm>
          <a:prstGeom prst="rect">
            <a:avLst/>
          </a:prstGeom>
          <a:noFill/>
          <a:ln w="28575">
            <a:solidFill>
              <a:srgbClr val="C00000"/>
            </a:solidFill>
          </a:ln>
        </p:spPr>
        <p:txBody>
          <a:bodyPr wrap="square" rtlCol="0">
            <a:spAutoFit/>
          </a:bodyPr>
          <a:lstStyle/>
          <a:p>
            <a:pPr>
              <a:lnSpc>
                <a:spcPct val="100000"/>
              </a:lnSpc>
            </a:pPr>
            <a:r>
              <a:rPr lang="pt-BR" sz="2100" b="1"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1. Os </a:t>
            </a:r>
            <a:r>
              <a:rPr lang="pt-BR" sz="2100" b="1"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sentidos LITERAL e FIGURADO.</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endPar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a:p>
            <a:pPr algn="just">
              <a:lnSpc>
                <a:spcPct val="100000"/>
              </a:lnSpc>
            </a:pP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Geralmente</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 profecia deve ser entendida no sentido gramatical e histórico do texto, procurando-se interpretar as palavras conforme seu significado ordinário. Vemos a aplicação deste método em relação a grande parte das profecias do Antigo Testamento </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 citadas </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nos </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evangelhos. </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Mas nem sempre a profecia tem apenas um sentido literal. E, às vezes, não tem nenhum sentido literal, mas apenas figurado </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como </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em Apocalipse, e nas visões de </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Daniel. </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De qualquer forma, é sempre a Escritura que deverá determinar se a profecia em análise deve ser entendida literalmente, ou não. Às vezes, a interpretação poderá ser dada no próprio </a:t>
            </a:r>
            <a:r>
              <a:rPr lang="pt-BR" sz="21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texto.   Mas </a:t>
            </a:r>
            <a:r>
              <a:rPr lang="pt-BR" sz="21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tenhamos sempre cuidado com interpretações baseadas em mera especulação, ou no que pareça ser razoável ao próprio intérprete.</a:t>
            </a:r>
          </a:p>
        </p:txBody>
      </p:sp>
    </p:spTree>
    <p:extLst>
      <p:ext uri="{BB962C8B-B14F-4D97-AF65-F5344CB8AC3E}">
        <p14:creationId xmlns:p14="http://schemas.microsoft.com/office/powerpoint/2010/main" val="33673979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539552" y="476672"/>
            <a:ext cx="8352928" cy="604867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300" dirty="0" smtClean="0">
                <a:solidFill>
                  <a:srgbClr val="3366CC"/>
                </a:solidFill>
                <a:latin typeface="Arial" charset="0"/>
                <a:ea typeface="Calibri"/>
                <a:cs typeface="Arial" charset="0"/>
              </a:rPr>
              <a:t>Mateus 2:23  E chegou e habitou numa cidade chamada Nazaré, para que se cumprisse o que fora dito pelos profetas: Ele será chamado Nazareno.</a:t>
            </a:r>
          </a:p>
          <a:p>
            <a:pPr marL="0" lvl="0" indent="0" defTabSz="449263" eaLnBrk="1" hangingPunct="1">
              <a:lnSpc>
                <a:spcPct val="115000"/>
              </a:lnSpc>
              <a:spcBef>
                <a:spcPts val="600"/>
              </a:spcBef>
              <a:spcAft>
                <a:spcPts val="0"/>
              </a:spcAft>
              <a:buClr>
                <a:srgbClr val="FFFFFF"/>
              </a:buClr>
              <a:buSzPct val="100000"/>
              <a:buNone/>
              <a:defRPr/>
            </a:pPr>
            <a:r>
              <a:rPr lang="pt-BR" sz="2300" dirty="0" smtClean="0">
                <a:solidFill>
                  <a:srgbClr val="9900CC"/>
                </a:solidFill>
                <a:latin typeface="Arial" charset="0"/>
                <a:ea typeface="Calibri"/>
                <a:cs typeface="Arial" charset="0"/>
              </a:rPr>
              <a:t>Mateus 8:17  para que se cumprisse o que fora dito pelo profeta Isaías, que diz: Ele tomou sobre si as nossas enfermidades e levou as nossas doenças.</a:t>
            </a:r>
          </a:p>
          <a:p>
            <a:pPr marL="0" lvl="0" indent="0" defTabSz="449263" eaLnBrk="1" hangingPunct="1">
              <a:lnSpc>
                <a:spcPct val="115000"/>
              </a:lnSpc>
              <a:spcBef>
                <a:spcPts val="600"/>
              </a:spcBef>
              <a:spcAft>
                <a:spcPts val="0"/>
              </a:spcAft>
              <a:buClr>
                <a:srgbClr val="FFFFFF"/>
              </a:buClr>
              <a:buSzPct val="100000"/>
              <a:buNone/>
              <a:defRPr/>
            </a:pPr>
            <a:r>
              <a:rPr lang="pt-BR" sz="2300" dirty="0" smtClean="0">
                <a:solidFill>
                  <a:srgbClr val="3366CC"/>
                </a:solidFill>
                <a:latin typeface="Arial" charset="0"/>
                <a:ea typeface="Calibri"/>
                <a:cs typeface="Arial" charset="0"/>
              </a:rPr>
              <a:t>Mateus </a:t>
            </a:r>
            <a:r>
              <a:rPr lang="pt-BR" sz="2300" dirty="0">
                <a:solidFill>
                  <a:srgbClr val="3366CC"/>
                </a:solidFill>
                <a:latin typeface="Arial" charset="0"/>
                <a:ea typeface="Calibri"/>
                <a:cs typeface="Arial" charset="0"/>
              </a:rPr>
              <a:t>13:35  para que se cumprisse o que fora dito pelo profeta, que disse: Abrirei em parábolas a boca; publicarei coisas ocultas desde a criação do mundo.</a:t>
            </a:r>
          </a:p>
          <a:p>
            <a:pPr marL="0" lvl="0" indent="0" defTabSz="449263" eaLnBrk="1" hangingPunct="1">
              <a:lnSpc>
                <a:spcPct val="115000"/>
              </a:lnSpc>
              <a:spcBef>
                <a:spcPts val="600"/>
              </a:spcBef>
              <a:spcAft>
                <a:spcPts val="0"/>
              </a:spcAft>
              <a:buClr>
                <a:srgbClr val="FFFFFF"/>
              </a:buClr>
              <a:buSzPct val="100000"/>
              <a:buNone/>
              <a:defRPr/>
            </a:pPr>
            <a:r>
              <a:rPr lang="pt-BR" sz="2300" dirty="0">
                <a:solidFill>
                  <a:srgbClr val="9900CC"/>
                </a:solidFill>
                <a:latin typeface="Arial" charset="0"/>
                <a:ea typeface="Calibri"/>
                <a:cs typeface="Arial" charset="0"/>
              </a:rPr>
              <a:t>João 19:24  Disseram, pois, uns aos outros: Não a rasguemos, mas lancemos sortes sobre ela, para ver de quem será. Isso foi assim para que se cumprisse  a Escritura, que diz: Dividiram entre si as minhas vestes e sobre a minha túnica lançaram sortes. Os soldados, pois, fizeram essas coisas</a:t>
            </a:r>
            <a:r>
              <a:rPr lang="pt-BR" sz="2300" dirty="0" smtClean="0">
                <a:solidFill>
                  <a:srgbClr val="9900CC"/>
                </a:solidFill>
                <a:latin typeface="Arial" charset="0"/>
                <a:ea typeface="Calibri"/>
                <a:cs typeface="Arial" charset="0"/>
              </a:rPr>
              <a:t>.</a:t>
            </a:r>
            <a:endParaRPr lang="pt-BR" sz="2300" dirty="0">
              <a:solidFill>
                <a:srgbClr val="9900CC"/>
              </a:solidFill>
              <a:latin typeface="Arial" charset="0"/>
              <a:ea typeface="Calibri"/>
              <a:cs typeface="Arial" charset="0"/>
            </a:endParaRPr>
          </a:p>
        </p:txBody>
      </p:sp>
    </p:spTree>
    <p:extLst>
      <p:ext uri="{BB962C8B-B14F-4D97-AF65-F5344CB8AC3E}">
        <p14:creationId xmlns:p14="http://schemas.microsoft.com/office/powerpoint/2010/main" val="408866370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611560" y="1340768"/>
            <a:ext cx="8352928" cy="3960440"/>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800" dirty="0" err="1" smtClean="0">
                <a:solidFill>
                  <a:srgbClr val="9900CC"/>
                </a:solidFill>
                <a:latin typeface="Arial" charset="0"/>
                <a:ea typeface="Calibri"/>
                <a:cs typeface="Arial" charset="0"/>
              </a:rPr>
              <a:t>Dn</a:t>
            </a:r>
            <a:r>
              <a:rPr lang="pt-BR" sz="2800" dirty="0" smtClean="0">
                <a:solidFill>
                  <a:srgbClr val="9900CC"/>
                </a:solidFill>
                <a:latin typeface="Arial" charset="0"/>
                <a:ea typeface="Calibri"/>
                <a:cs typeface="Arial" charset="0"/>
              </a:rPr>
              <a:t> 7</a:t>
            </a:r>
            <a:r>
              <a:rPr lang="pt-BR" sz="2800" dirty="0">
                <a:solidFill>
                  <a:srgbClr val="9900CC"/>
                </a:solidFill>
                <a:latin typeface="Arial" charset="0"/>
                <a:ea typeface="Calibri"/>
                <a:cs typeface="Arial" charset="0"/>
              </a:rPr>
              <a:t>. 17  Estes grandes animais, que são quatro, são quatro reis, que se levantarão da terra</a:t>
            </a:r>
            <a:r>
              <a:rPr lang="pt-BR" sz="2800" dirty="0" smtClean="0">
                <a:solidFill>
                  <a:srgbClr val="99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endParaRPr lang="pt-BR" sz="2800" dirty="0">
              <a:solidFill>
                <a:srgbClr val="3366CC"/>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800" dirty="0" err="1" smtClean="0">
                <a:solidFill>
                  <a:srgbClr val="3366CC"/>
                </a:solidFill>
                <a:latin typeface="Arial" charset="0"/>
                <a:ea typeface="Calibri"/>
                <a:cs typeface="Arial" charset="0"/>
              </a:rPr>
              <a:t>Ap</a:t>
            </a:r>
            <a:r>
              <a:rPr lang="pt-BR" sz="2800" dirty="0" smtClean="0">
                <a:solidFill>
                  <a:srgbClr val="3366CC"/>
                </a:solidFill>
                <a:latin typeface="Arial" charset="0"/>
                <a:ea typeface="Calibri"/>
                <a:cs typeface="Arial" charset="0"/>
              </a:rPr>
              <a:t> </a:t>
            </a:r>
            <a:r>
              <a:rPr lang="pt-BR" sz="2800" dirty="0">
                <a:solidFill>
                  <a:srgbClr val="3366CC"/>
                </a:solidFill>
                <a:latin typeface="Arial" charset="0"/>
                <a:ea typeface="Calibri"/>
                <a:cs typeface="Arial" charset="0"/>
              </a:rPr>
              <a:t>1. 20  O mistério das sete estrelas, que viste na minha destra, e dos sete castiçais de ouro. As sete estrelas são os anjos das sete igrejas, e os sete castiçais, que viste, são as sete igrejas.</a:t>
            </a:r>
          </a:p>
        </p:txBody>
      </p:sp>
    </p:spTree>
    <p:extLst>
      <p:ext uri="{BB962C8B-B14F-4D97-AF65-F5344CB8AC3E}">
        <p14:creationId xmlns:p14="http://schemas.microsoft.com/office/powerpoint/2010/main" val="189327950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8334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300" b="1" i="0" u="none" strike="noStrike" kern="0" cap="none" spc="0" normalizeH="0" baseline="0" noProof="0" dirty="0" smtClean="0">
                <a:ln>
                  <a:noFill/>
                </a:ln>
                <a:solidFill>
                  <a:srgbClr val="993300"/>
                </a:solidFill>
                <a:effectLst/>
                <a:uLnTx/>
                <a:uFillTx/>
                <a:latin typeface="Book Antiqua"/>
                <a:ea typeface="+mj-ea"/>
                <a:cs typeface="+mj-cs"/>
              </a:rPr>
              <a:t>LIÇÃO 01: A IMPORTÂNCIA DA ESCATOLOGIA BÍBLICA</a:t>
            </a:r>
          </a:p>
          <a:p>
            <a:pPr lvl="0" algn="ctr">
              <a:lnSpc>
                <a:spcPct val="115000"/>
              </a:lnSpc>
              <a:spcBef>
                <a:spcPts val="600"/>
              </a:spcBef>
              <a:spcAft>
                <a:spcPts val="0"/>
              </a:spcAft>
              <a:defRPr/>
            </a:pPr>
            <a:r>
              <a:rPr lang="pt-BR" sz="2400" b="1" dirty="0">
                <a:solidFill>
                  <a:srgbClr val="006600"/>
                </a:solidFill>
                <a:latin typeface="Arial" charset="0"/>
                <a:ea typeface="Calibri"/>
                <a:cs typeface="Arial" charset="0"/>
              </a:rPr>
              <a:t>III – A INTERPRETAÇÃO DA ESCATOLOGIA BÍBLICA</a:t>
            </a:r>
          </a:p>
        </p:txBody>
      </p:sp>
      <p:sp>
        <p:nvSpPr>
          <p:cNvPr id="2" name="CaixaDeTexto 1"/>
          <p:cNvSpPr txBox="1"/>
          <p:nvPr/>
        </p:nvSpPr>
        <p:spPr>
          <a:xfrm>
            <a:off x="539552" y="1533465"/>
            <a:ext cx="8136904" cy="2985433"/>
          </a:xfrm>
          <a:prstGeom prst="rect">
            <a:avLst/>
          </a:prstGeom>
          <a:noFill/>
          <a:ln w="28575">
            <a:solidFill>
              <a:srgbClr val="C00000"/>
            </a:solidFill>
          </a:ln>
        </p:spPr>
        <p:txBody>
          <a:bodyPr wrap="square" rtlCol="0">
            <a:spAutoFit/>
          </a:bodyPr>
          <a:lstStyle/>
          <a:p>
            <a:pPr>
              <a:lnSpc>
                <a:spcPct val="100000"/>
              </a:lnSpc>
            </a:pPr>
            <a:r>
              <a:rPr lang="pt-BR" sz="2000" b="1"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2. O uso da HISTÓRIA.</a:t>
            </a:r>
            <a:r>
              <a:rPr lang="pt-BR" sz="20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endParaRPr lang="pt-BR" sz="20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a:p>
            <a:pPr algn="just">
              <a:lnSpc>
                <a:spcPct val="100000"/>
              </a:lnSpc>
            </a:pPr>
            <a:r>
              <a:rPr lang="pt-BR" sz="20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0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profecia interpreta a história, e não o contrário. Ela mostra que Deus está no comando de todas as coisas, conduzindo os eventos em vista da plena realização dos Seus propósitos. Nossa interpretação não pode ser sugerida pelas manchetes de jornais. </a:t>
            </a:r>
          </a:p>
        </p:txBody>
      </p:sp>
    </p:spTree>
    <p:extLst>
      <p:ext uri="{BB962C8B-B14F-4D97-AF65-F5344CB8AC3E}">
        <p14:creationId xmlns:p14="http://schemas.microsoft.com/office/powerpoint/2010/main" val="33673979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8334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300" b="1" i="0" u="none" strike="noStrike" kern="0" cap="none" spc="0" normalizeH="0" baseline="0" noProof="0" dirty="0" smtClean="0">
                <a:ln>
                  <a:noFill/>
                </a:ln>
                <a:solidFill>
                  <a:srgbClr val="993300"/>
                </a:solidFill>
                <a:effectLst/>
                <a:uLnTx/>
                <a:uFillTx/>
                <a:latin typeface="Book Antiqua"/>
                <a:ea typeface="+mj-ea"/>
                <a:cs typeface="+mj-cs"/>
              </a:rPr>
              <a:t>LIÇÃO 01: A IMPORTÂNCIA DA ESCATOLOGIA BÍBLICA</a:t>
            </a:r>
          </a:p>
          <a:p>
            <a:pPr lvl="0" algn="ctr">
              <a:lnSpc>
                <a:spcPct val="115000"/>
              </a:lnSpc>
              <a:spcBef>
                <a:spcPts val="600"/>
              </a:spcBef>
              <a:spcAft>
                <a:spcPts val="0"/>
              </a:spcAft>
              <a:defRPr/>
            </a:pPr>
            <a:r>
              <a:rPr lang="pt-BR" sz="2400" b="1" dirty="0">
                <a:solidFill>
                  <a:srgbClr val="006600"/>
                </a:solidFill>
                <a:latin typeface="Arial" charset="0"/>
                <a:ea typeface="Calibri"/>
                <a:cs typeface="Arial" charset="0"/>
              </a:rPr>
              <a:t>III – A INTERPRETAÇÃO DA ESCATOLOGIA BÍBLICA</a:t>
            </a:r>
          </a:p>
        </p:txBody>
      </p:sp>
      <p:sp>
        <p:nvSpPr>
          <p:cNvPr id="2" name="CaixaDeTexto 1"/>
          <p:cNvSpPr txBox="1"/>
          <p:nvPr/>
        </p:nvSpPr>
        <p:spPr>
          <a:xfrm>
            <a:off x="539552" y="1533465"/>
            <a:ext cx="8136904" cy="4524315"/>
          </a:xfrm>
          <a:prstGeom prst="rect">
            <a:avLst/>
          </a:prstGeom>
          <a:noFill/>
          <a:ln w="28575">
            <a:solidFill>
              <a:srgbClr val="C00000"/>
            </a:solidFill>
          </a:ln>
        </p:spPr>
        <p:txBody>
          <a:bodyPr wrap="square" rtlCol="0">
            <a:spAutoFit/>
          </a:bodyPr>
          <a:lstStyle/>
          <a:p>
            <a:pPr>
              <a:lnSpc>
                <a:spcPct val="100000"/>
              </a:lnSpc>
            </a:pPr>
            <a:r>
              <a:rPr lang="pt-BR" sz="2400" b="1"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3. A PROFUNDIDADE da profecia. </a:t>
            </a:r>
            <a:endParaRPr lang="pt-BR" sz="2400" b="1"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a:p>
            <a:pPr algn="just">
              <a:lnSpc>
                <a:spcPct val="100000"/>
              </a:lnSpc>
            </a:pPr>
            <a:r>
              <a:rPr lang="pt-BR" sz="2400" b="1"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400" b="1"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Como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em muitos outros campos do conhecimento divino, nem tudo o que diz respeito aos tempos do fim foi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revelado.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 é certo que nem sempre o que foi revelado está claro, ou pode ser totalmente compreendido. Contudo, o próprio Deus prometeu dar maior entendimento sobre estas coisas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neste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nosso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tempo.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Desse modo, é certo que haverá maior luz para aqueles que O buscarem e examinarem diligentemente a Sua Palavra, a exemplo de Daniel, que “</a:t>
            </a:r>
            <a:r>
              <a:rPr lang="pt-BR" sz="2400" dirty="0">
                <a:solidFill>
                  <a:srgbClr val="3366CC"/>
                </a:solidFill>
                <a:latin typeface="Georgia"/>
                <a:ea typeface="Times New Roman"/>
                <a:cs typeface="+mj-cs"/>
              </a:rPr>
              <a:t>se aplicou a compreender e a se humilhar perante Deus</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 como disse o próprio Senhor Jesus: “</a:t>
            </a:r>
            <a:r>
              <a:rPr lang="pt-BR" sz="2400" dirty="0">
                <a:solidFill>
                  <a:srgbClr val="3366CC"/>
                </a:solidFill>
                <a:latin typeface="Georgia"/>
                <a:ea typeface="Times New Roman"/>
                <a:cs typeface="+mj-cs"/>
              </a:rPr>
              <a:t>Quem lê, entenda</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t>
            </a:r>
            <a:endParaRPr lang="pt-BR" sz="24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p:txBody>
      </p:sp>
    </p:spTree>
    <p:extLst>
      <p:ext uri="{BB962C8B-B14F-4D97-AF65-F5344CB8AC3E}">
        <p14:creationId xmlns:p14="http://schemas.microsoft.com/office/powerpoint/2010/main" val="33673979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04867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600" dirty="0" err="1">
                <a:solidFill>
                  <a:srgbClr val="3366CC"/>
                </a:solidFill>
                <a:latin typeface="Arial" charset="0"/>
                <a:ea typeface="Calibri"/>
                <a:cs typeface="Arial" charset="0"/>
              </a:rPr>
              <a:t>Ap</a:t>
            </a:r>
            <a:r>
              <a:rPr lang="pt-BR" sz="2600" dirty="0">
                <a:solidFill>
                  <a:srgbClr val="3366CC"/>
                </a:solidFill>
                <a:latin typeface="Arial" charset="0"/>
                <a:ea typeface="Calibri"/>
                <a:cs typeface="Arial" charset="0"/>
              </a:rPr>
              <a:t> </a:t>
            </a:r>
            <a:r>
              <a:rPr lang="pt-BR" sz="2600" dirty="0" smtClean="0">
                <a:solidFill>
                  <a:srgbClr val="3366CC"/>
                </a:solidFill>
                <a:latin typeface="Arial" charset="0"/>
                <a:ea typeface="Calibri"/>
                <a:cs typeface="Arial" charset="0"/>
              </a:rPr>
              <a:t>10</a:t>
            </a:r>
            <a:r>
              <a:rPr lang="pt-BR" sz="2600" dirty="0">
                <a:solidFill>
                  <a:srgbClr val="3366CC"/>
                </a:solidFill>
                <a:latin typeface="Arial" charset="0"/>
                <a:ea typeface="Calibri"/>
                <a:cs typeface="Arial" charset="0"/>
              </a:rPr>
              <a:t>. 4  E, sendo ouvidas dos sete trovões as suas vozes, eu ia escrevê-las, mas ouvi uma voz do céu, que dizia: Sela o que os sete trovões falaram e não o escrevas</a:t>
            </a:r>
            <a:r>
              <a:rPr lang="pt-BR" sz="2600" dirty="0" smtClean="0">
                <a:solidFill>
                  <a:srgbClr val="3366CC"/>
                </a:solidFill>
                <a:latin typeface="Arial" charset="0"/>
                <a:ea typeface="Calibri"/>
                <a:cs typeface="Arial" charset="0"/>
              </a:rPr>
              <a:t>.</a:t>
            </a:r>
            <a:endParaRPr lang="pt-BR" sz="2600" dirty="0">
              <a:solidFill>
                <a:srgbClr val="3366CC"/>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rgbClr val="9900CC"/>
                </a:solidFill>
                <a:latin typeface="Arial" charset="0"/>
                <a:ea typeface="Calibri"/>
                <a:cs typeface="Arial" charset="0"/>
              </a:rPr>
              <a:t>At 1</a:t>
            </a:r>
            <a:r>
              <a:rPr lang="pt-BR" sz="2600" dirty="0">
                <a:solidFill>
                  <a:srgbClr val="9900CC"/>
                </a:solidFill>
                <a:latin typeface="Arial" charset="0"/>
                <a:ea typeface="Calibri"/>
                <a:cs typeface="Arial" charset="0"/>
              </a:rPr>
              <a:t>. 6 </a:t>
            </a:r>
            <a:r>
              <a:rPr lang="pt-BR" sz="2600" dirty="0" smtClean="0">
                <a:solidFill>
                  <a:srgbClr val="9900CC"/>
                </a:solidFill>
                <a:latin typeface="Arial" charset="0"/>
                <a:ea typeface="Calibri"/>
                <a:cs typeface="Arial" charset="0"/>
              </a:rPr>
              <a:t> </a:t>
            </a:r>
            <a:r>
              <a:rPr lang="pt-BR" sz="2600" dirty="0">
                <a:solidFill>
                  <a:srgbClr val="9900CC"/>
                </a:solidFill>
                <a:latin typeface="Arial" charset="0"/>
                <a:ea typeface="Calibri"/>
                <a:cs typeface="Arial" charset="0"/>
              </a:rPr>
              <a:t>Aqueles, pois, que se haviam reunido perguntaram-lhe, dizendo: Senhor, restaurarás tu neste tempo o reino a Israel</a:t>
            </a:r>
            <a:r>
              <a:rPr lang="pt-BR" sz="2600" dirty="0" smtClean="0">
                <a:solidFill>
                  <a:srgbClr val="9900CC"/>
                </a:solidFill>
                <a:latin typeface="Arial" charset="0"/>
                <a:ea typeface="Calibri"/>
                <a:cs typeface="Arial" charset="0"/>
              </a:rPr>
              <a:t>?   7  </a:t>
            </a:r>
            <a:r>
              <a:rPr lang="pt-BR" sz="2600" dirty="0">
                <a:solidFill>
                  <a:srgbClr val="9900CC"/>
                </a:solidFill>
                <a:latin typeface="Arial" charset="0"/>
                <a:ea typeface="Calibri"/>
                <a:cs typeface="Arial" charset="0"/>
              </a:rPr>
              <a:t>E disse-lhes: Não vos pertence saber os tempos ou as estações que o Pai estabeleceu pelo seu próprio poder.</a:t>
            </a:r>
          </a:p>
          <a:p>
            <a:pPr marL="0" lvl="0" indent="0" defTabSz="449263" eaLnBrk="1" hangingPunct="1">
              <a:lnSpc>
                <a:spcPct val="115000"/>
              </a:lnSpc>
              <a:spcBef>
                <a:spcPts val="600"/>
              </a:spcBef>
              <a:spcAft>
                <a:spcPts val="0"/>
              </a:spcAft>
              <a:buClr>
                <a:srgbClr val="FFFFFF"/>
              </a:buClr>
              <a:buSzPct val="100000"/>
              <a:buNone/>
              <a:defRPr/>
            </a:pPr>
            <a:r>
              <a:rPr lang="pt-BR" sz="2600" dirty="0" err="1" smtClean="0">
                <a:solidFill>
                  <a:srgbClr val="3366CC"/>
                </a:solidFill>
                <a:latin typeface="Arial" charset="0"/>
                <a:ea typeface="Calibri"/>
                <a:cs typeface="Arial" charset="0"/>
              </a:rPr>
              <a:t>Dn</a:t>
            </a:r>
            <a:r>
              <a:rPr lang="pt-BR" sz="2600" dirty="0" smtClean="0">
                <a:solidFill>
                  <a:srgbClr val="3366CC"/>
                </a:solidFill>
                <a:latin typeface="Arial" charset="0"/>
                <a:ea typeface="Calibri"/>
                <a:cs typeface="Arial" charset="0"/>
              </a:rPr>
              <a:t> 12. </a:t>
            </a:r>
            <a:r>
              <a:rPr lang="pt-BR" sz="2600" dirty="0">
                <a:solidFill>
                  <a:srgbClr val="3366CC"/>
                </a:solidFill>
              </a:rPr>
              <a:t>4  E tu, Daniel, fecha estas palavras e sela este livro, até ao fim do tempo; muitos correrão de uma parte para outra, e a ciência se multiplicará</a:t>
            </a:r>
            <a:r>
              <a:rPr lang="pt-BR" sz="2600" dirty="0" smtClean="0">
                <a:solidFill>
                  <a:srgbClr val="3366CC"/>
                </a:solidFill>
              </a:rPr>
              <a:t>.</a:t>
            </a:r>
          </a:p>
        </p:txBody>
      </p:sp>
    </p:spTree>
    <p:extLst>
      <p:ext uri="{BB962C8B-B14F-4D97-AF65-F5344CB8AC3E}">
        <p14:creationId xmlns:p14="http://schemas.microsoft.com/office/powerpoint/2010/main" val="381557632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048672"/>
          </a:xfrm>
          <a:prstGeom prst="rect">
            <a:avLst/>
          </a:prstGeom>
          <a:ln w="28575">
            <a:solidFill>
              <a:srgbClr val="00B0F0"/>
            </a:solidFill>
          </a:ln>
        </p:spPr>
        <p:txBody>
          <a:bodyPr/>
          <a:lstStyle/>
          <a:p>
            <a:pPr marL="0" indent="0" defTabSz="449263">
              <a:lnSpc>
                <a:spcPct val="115000"/>
              </a:lnSpc>
              <a:spcBef>
                <a:spcPts val="600"/>
              </a:spcBef>
              <a:spcAft>
                <a:spcPts val="0"/>
              </a:spcAft>
              <a:buClr>
                <a:srgbClr val="FFFFFF"/>
              </a:buClr>
              <a:buSzPct val="100000"/>
              <a:buNone/>
              <a:defRPr/>
            </a:pPr>
            <a:r>
              <a:rPr lang="pt-BR" sz="2500" dirty="0" err="1">
                <a:solidFill>
                  <a:srgbClr val="3366CC"/>
                </a:solidFill>
                <a:latin typeface="Arial" charset="0"/>
                <a:ea typeface="Calibri"/>
                <a:cs typeface="Arial" charset="0"/>
              </a:rPr>
              <a:t>Dn</a:t>
            </a:r>
            <a:r>
              <a:rPr lang="pt-BR" sz="2500" dirty="0">
                <a:solidFill>
                  <a:srgbClr val="3366CC"/>
                </a:solidFill>
                <a:latin typeface="Arial" charset="0"/>
                <a:ea typeface="Calibri"/>
                <a:cs typeface="Arial" charset="0"/>
              </a:rPr>
              <a:t> 10. 12  Então, me disse: Não temas, Daniel, porque, desde o primeiro dia, em que aplicaste o teu coração a compreender e a humilhar-te perante o teu Deus, são ouvidas as tuas palavras; e eu vim por causa das tuas palavras.</a:t>
            </a:r>
          </a:p>
          <a:p>
            <a:pPr marL="0" lvl="0" indent="0" defTabSz="449263" eaLnBrk="1" hangingPunct="1">
              <a:lnSpc>
                <a:spcPct val="115000"/>
              </a:lnSpc>
              <a:spcBef>
                <a:spcPts val="600"/>
              </a:spcBef>
              <a:spcAft>
                <a:spcPts val="0"/>
              </a:spcAft>
              <a:buClr>
                <a:srgbClr val="FFFFFF"/>
              </a:buClr>
              <a:buSzPct val="100000"/>
              <a:buNone/>
              <a:defRPr/>
            </a:pPr>
            <a:r>
              <a:rPr lang="pt-BR" sz="2500" dirty="0" err="1" smtClean="0">
                <a:solidFill>
                  <a:srgbClr val="9900CC"/>
                </a:solidFill>
                <a:latin typeface="Arial" charset="0"/>
                <a:ea typeface="Calibri"/>
                <a:cs typeface="Arial" charset="0"/>
              </a:rPr>
              <a:t>Dn</a:t>
            </a:r>
            <a:r>
              <a:rPr lang="pt-BR" sz="2500" dirty="0" smtClean="0">
                <a:solidFill>
                  <a:srgbClr val="9900CC"/>
                </a:solidFill>
                <a:latin typeface="Arial" charset="0"/>
                <a:ea typeface="Calibri"/>
                <a:cs typeface="Arial" charset="0"/>
              </a:rPr>
              <a:t> 12. 10  </a:t>
            </a:r>
            <a:r>
              <a:rPr lang="pt-BR" sz="2500" dirty="0">
                <a:solidFill>
                  <a:srgbClr val="9900CC"/>
                </a:solidFill>
                <a:latin typeface="Arial" charset="0"/>
                <a:ea typeface="Calibri"/>
                <a:cs typeface="Arial" charset="0"/>
              </a:rPr>
              <a:t>Muitos serão purificados, e embranquecidos, e provados; mas os ímpios procederão impiamente, e nenhum dos ímpios entenderá, mas os sábios entenderão</a:t>
            </a:r>
            <a:r>
              <a:rPr lang="pt-BR" sz="2500" dirty="0" smtClean="0">
                <a:solidFill>
                  <a:srgbClr val="9900CC"/>
                </a:solidFill>
                <a:latin typeface="Arial" charset="0"/>
                <a:ea typeface="Calibri"/>
                <a:cs typeface="Arial" charset="0"/>
              </a:rPr>
              <a:t>.</a:t>
            </a:r>
            <a:endParaRPr lang="pt-BR" sz="2500" dirty="0">
              <a:solidFill>
                <a:srgbClr val="9900CC"/>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500" dirty="0" err="1" smtClean="0">
                <a:solidFill>
                  <a:srgbClr val="3366CC"/>
                </a:solidFill>
                <a:latin typeface="Arial" charset="0"/>
                <a:ea typeface="Calibri"/>
                <a:cs typeface="Arial" charset="0"/>
              </a:rPr>
              <a:t>Ap</a:t>
            </a:r>
            <a:r>
              <a:rPr lang="pt-BR" sz="2500" dirty="0">
                <a:solidFill>
                  <a:srgbClr val="3366CC"/>
                </a:solidFill>
                <a:latin typeface="Arial" charset="0"/>
                <a:ea typeface="Calibri"/>
                <a:cs typeface="Arial" charset="0"/>
              </a:rPr>
              <a:t> 22. 10  E disse-me: Não seles as palavras da profecia deste livro, porque próximo está o tempo</a:t>
            </a:r>
            <a:r>
              <a:rPr lang="pt-BR" sz="2500" dirty="0" smtClean="0">
                <a:solidFill>
                  <a:srgbClr val="3366CC"/>
                </a:solidFill>
                <a:latin typeface="Arial" charset="0"/>
                <a:ea typeface="Calibri"/>
                <a:cs typeface="Arial" charset="0"/>
              </a:rPr>
              <a:t>.</a:t>
            </a:r>
            <a:endParaRPr lang="pt-BR" sz="2500" dirty="0">
              <a:solidFill>
                <a:srgbClr val="3366CC"/>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500" dirty="0" smtClean="0">
                <a:solidFill>
                  <a:srgbClr val="9900CC"/>
                </a:solidFill>
                <a:latin typeface="Arial" charset="0"/>
                <a:ea typeface="Calibri"/>
                <a:cs typeface="Arial" charset="0"/>
              </a:rPr>
              <a:t>Ap2.  29  </a:t>
            </a:r>
            <a:r>
              <a:rPr lang="pt-BR" sz="2500" dirty="0">
                <a:solidFill>
                  <a:srgbClr val="9900CC"/>
                </a:solidFill>
                <a:latin typeface="Arial" charset="0"/>
                <a:ea typeface="Calibri"/>
                <a:cs typeface="Arial" charset="0"/>
              </a:rPr>
              <a:t>Quem tem ouvidos ouça o que o Espírito diz às igrejas</a:t>
            </a:r>
            <a:r>
              <a:rPr lang="pt-BR" sz="2500" dirty="0" smtClean="0">
                <a:solidFill>
                  <a:srgbClr val="9900CC"/>
                </a:solidFill>
                <a:latin typeface="Arial" charset="0"/>
                <a:ea typeface="Calibri"/>
                <a:cs typeface="Arial" charset="0"/>
              </a:rPr>
              <a:t>.</a:t>
            </a:r>
            <a:endParaRPr lang="pt-BR" sz="2500" dirty="0">
              <a:solidFill>
                <a:srgbClr val="9900CC"/>
              </a:solidFill>
              <a:latin typeface="Arial" charset="0"/>
              <a:ea typeface="Calibri"/>
              <a:cs typeface="Arial" charset="0"/>
            </a:endParaRPr>
          </a:p>
        </p:txBody>
      </p:sp>
    </p:spTree>
    <p:extLst>
      <p:ext uri="{BB962C8B-B14F-4D97-AF65-F5344CB8AC3E}">
        <p14:creationId xmlns:p14="http://schemas.microsoft.com/office/powerpoint/2010/main" val="18932795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1988840"/>
            <a:ext cx="8352928" cy="4464496"/>
          </a:xfrm>
          <a:prstGeom prst="rect">
            <a:avLst/>
          </a:prstGeo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 – O CAMPO DA ESCATOLOGIA BÍBLICA </a:t>
            </a:r>
            <a:endParaRPr lang="pt-BR" sz="2600" dirty="0" smtClean="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endParaRPr lang="pt-BR" sz="10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 – O OBJETIVO DA ESCATOLOGIA </a:t>
            </a:r>
            <a:r>
              <a:rPr lang="pt-BR" sz="2600" dirty="0" smtClean="0">
                <a:solidFill>
                  <a:schemeClr val="tx1"/>
                </a:solidFill>
                <a:latin typeface="Arial" charset="0"/>
                <a:ea typeface="Calibri"/>
                <a:cs typeface="Arial" charset="0"/>
              </a:rPr>
              <a:t>BÍBLICA</a:t>
            </a:r>
          </a:p>
          <a:p>
            <a:pPr marL="0" lvl="0" indent="0" defTabSz="449263" eaLnBrk="1" hangingPunct="1">
              <a:lnSpc>
                <a:spcPct val="115000"/>
              </a:lnSpc>
              <a:spcBef>
                <a:spcPts val="600"/>
              </a:spcBef>
              <a:spcAft>
                <a:spcPts val="0"/>
              </a:spcAft>
              <a:buClr>
                <a:srgbClr val="FFFFFF"/>
              </a:buClr>
              <a:buSzPct val="100000"/>
              <a:buNone/>
              <a:defRPr/>
            </a:pPr>
            <a:endParaRPr lang="pt-BR" sz="10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III – A INTERPRETAÇÃO DA ESCATOLOGIA </a:t>
            </a:r>
            <a:r>
              <a:rPr lang="pt-BR" sz="2600" dirty="0" smtClean="0">
                <a:solidFill>
                  <a:schemeClr val="tx1"/>
                </a:solidFill>
                <a:latin typeface="Arial" charset="0"/>
                <a:ea typeface="Calibri"/>
                <a:cs typeface="Arial" charset="0"/>
              </a:rPr>
              <a:t>BÍBLICA</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4000" dirty="0" smtClean="0">
                <a:solidFill>
                  <a:srgbClr val="FF0000"/>
                </a:solidFill>
                <a:latin typeface="Arial" charset="0"/>
                <a:ea typeface="Calibri"/>
                <a:cs typeface="Arial" charset="0"/>
              </a:rPr>
              <a:t>CONCLUSÃO</a:t>
            </a:r>
            <a:endParaRPr lang="pt-BR" sz="4000" dirty="0">
              <a:solidFill>
                <a:srgbClr val="FF0000"/>
              </a:solidFill>
              <a:latin typeface="Arial" charset="0"/>
              <a:ea typeface="Calibri"/>
              <a:cs typeface="Arial" charset="0"/>
            </a:endParaRPr>
          </a:p>
        </p:txBody>
      </p:sp>
      <p:sp>
        <p:nvSpPr>
          <p:cNvPr id="12291" name="Título 2"/>
          <p:cNvSpPr>
            <a:spLocks noGrp="1"/>
          </p:cNvSpPr>
          <p:nvPr>
            <p:ph type="title"/>
          </p:nvPr>
        </p:nvSpPr>
        <p:spPr>
          <a:xfrm>
            <a:off x="107504" y="260350"/>
            <a:ext cx="8928992" cy="1080418"/>
          </a:xfrm>
        </p:spPr>
        <p:txBody>
          <a:bodyPr/>
          <a:lstStyle/>
          <a:p>
            <a:pPr marL="0" indent="0" algn="ctr">
              <a:spcBef>
                <a:spcPct val="20000"/>
              </a:spcBef>
              <a:buNone/>
              <a:defRPr/>
            </a:pPr>
            <a:r>
              <a:rPr lang="pt-BR" sz="2400" dirty="0">
                <a:solidFill>
                  <a:srgbClr val="993300"/>
                </a:solidFill>
                <a:effectLst/>
                <a:latin typeface="Book Antiqua"/>
              </a:rPr>
              <a:t>LIÇÃO 01: A IMPORTÂNCIA DA ESCATOLOGIA BÍBLICA</a:t>
            </a:r>
            <a:br>
              <a:rPr lang="pt-BR" sz="2400" dirty="0">
                <a:solidFill>
                  <a:srgbClr val="993300"/>
                </a:solidFill>
                <a:effectLst/>
                <a:latin typeface="Book Antiqua"/>
              </a:rPr>
            </a:br>
            <a:r>
              <a:rPr lang="pt-BR" sz="1000" dirty="0">
                <a:solidFill>
                  <a:srgbClr val="993300"/>
                </a:solidFill>
                <a:effectLst/>
                <a:latin typeface="Book Antiqua"/>
              </a:rPr>
              <a:t/>
            </a:r>
            <a:br>
              <a:rPr lang="pt-BR" sz="1000" dirty="0">
                <a:solidFill>
                  <a:srgbClr val="993300"/>
                </a:solidFill>
                <a:effectLst/>
                <a:latin typeface="Book Antiqua"/>
              </a:rPr>
            </a:br>
            <a:r>
              <a:rPr lang="pt-BR" sz="3200" dirty="0">
                <a:solidFill>
                  <a:srgbClr val="7030A0"/>
                </a:solidFill>
                <a:effectLst/>
                <a:latin typeface="Arial" pitchFamily="34" charset="0"/>
                <a:cs typeface="Arial" pitchFamily="34" charset="0"/>
              </a:rPr>
              <a:t>ESBOÇO</a:t>
            </a:r>
            <a:endParaRPr lang="pt-BR" sz="3200" dirty="0">
              <a:solidFill>
                <a:srgbClr val="7030A0"/>
              </a:solidFill>
              <a:latin typeface="Arial" pitchFamily="34" charset="0"/>
              <a:ea typeface="+mn-ea"/>
              <a:cs typeface="Arial" pitchFamily="34" charset="0"/>
            </a:endParaRPr>
          </a:p>
        </p:txBody>
      </p:sp>
    </p:spTree>
    <p:extLst>
      <p:ext uri="{BB962C8B-B14F-4D97-AF65-F5344CB8AC3E}">
        <p14:creationId xmlns:p14="http://schemas.microsoft.com/office/powerpoint/2010/main" val="279956698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101874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300" b="1" i="0" u="none" strike="noStrike" kern="0" cap="none" spc="0" normalizeH="0" baseline="0" noProof="0" dirty="0" smtClean="0">
                <a:ln>
                  <a:noFill/>
                </a:ln>
                <a:solidFill>
                  <a:srgbClr val="993300"/>
                </a:solidFill>
                <a:effectLst/>
                <a:uLnTx/>
                <a:uFillTx/>
                <a:latin typeface="Book Antiqua"/>
                <a:ea typeface="+mj-ea"/>
                <a:cs typeface="+mj-cs"/>
              </a:rPr>
              <a:t>LIÇÃO 01: A IMPORTÂNCIA DA ESCATOLOGIA BÍBLICA</a:t>
            </a:r>
          </a:p>
          <a:p>
            <a:pPr lvl="0" algn="ctr">
              <a:lnSpc>
                <a:spcPct val="115000"/>
              </a:lnSpc>
              <a:spcBef>
                <a:spcPts val="600"/>
              </a:spcBef>
              <a:spcAft>
                <a:spcPts val="0"/>
              </a:spcAft>
              <a:defRPr/>
            </a:pPr>
            <a:r>
              <a:rPr lang="pt-BR" sz="2800" b="1" dirty="0">
                <a:solidFill>
                  <a:srgbClr val="006600"/>
                </a:solidFill>
                <a:latin typeface="Arial" charset="0"/>
                <a:ea typeface="Calibri"/>
                <a:cs typeface="Arial" charset="0"/>
              </a:rPr>
              <a:t>CONCLUSÃO</a:t>
            </a:r>
          </a:p>
        </p:txBody>
      </p:sp>
      <p:sp>
        <p:nvSpPr>
          <p:cNvPr id="2" name="CaixaDeTexto 1"/>
          <p:cNvSpPr txBox="1"/>
          <p:nvPr/>
        </p:nvSpPr>
        <p:spPr>
          <a:xfrm>
            <a:off x="539552" y="1533465"/>
            <a:ext cx="8136904" cy="4832092"/>
          </a:xfrm>
          <a:prstGeom prst="rect">
            <a:avLst/>
          </a:prstGeom>
          <a:noFill/>
          <a:ln w="28575">
            <a:solidFill>
              <a:srgbClr val="C00000"/>
            </a:solidFill>
          </a:ln>
        </p:spPr>
        <p:txBody>
          <a:bodyPr wrap="square" rtlCol="0">
            <a:spAutoFit/>
          </a:bodyPr>
          <a:lstStyle/>
          <a:p>
            <a:pPr algn="just">
              <a:lnSpc>
                <a:spcPct val="100000"/>
              </a:lnSpc>
            </a:pPr>
            <a:r>
              <a:rPr lang="pt-BR" sz="20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Precisamos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renovar nosso entendimento da fé cristã pela melhor compreensão da profecia bíblica. Deus quer que saibamos que Ele traçou um desígnio, um plano, que tem começo, meio e fim. E também que nós estamos incluídos nesse Seu propósito grandioso. É verdade que somos pequenos e incapazes de compreender todos os intricados meandros dessa história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escrita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 realizada por Deus. Mas, o que podemos saber nos basta para que nos alegremos por servir um Deus tão sábio, bom e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poderoso.</a:t>
            </a:r>
            <a:endPar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p:txBody>
      </p:sp>
    </p:spTree>
    <p:extLst>
      <p:ext uri="{BB962C8B-B14F-4D97-AF65-F5344CB8AC3E}">
        <p14:creationId xmlns:p14="http://schemas.microsoft.com/office/powerpoint/2010/main" val="378242353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 – O CAMPO DA ESCATOLOGIA BÍBLICA </a:t>
            </a:r>
            <a:endParaRPr lang="pt-BR" sz="2600" dirty="0" smtClean="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endParaRPr lang="pt-BR" sz="10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 – O OBJETIVO DA ESCATOLOGIA </a:t>
            </a:r>
            <a:r>
              <a:rPr lang="pt-BR" sz="2600" dirty="0" smtClean="0">
                <a:solidFill>
                  <a:schemeClr val="tx1"/>
                </a:solidFill>
                <a:latin typeface="Arial" charset="0"/>
                <a:ea typeface="Calibri"/>
                <a:cs typeface="Arial" charset="0"/>
              </a:rPr>
              <a:t>BÍBLICA</a:t>
            </a:r>
          </a:p>
          <a:p>
            <a:pPr marL="0" lvl="0" indent="0" defTabSz="449263" eaLnBrk="1" hangingPunct="1">
              <a:lnSpc>
                <a:spcPct val="115000"/>
              </a:lnSpc>
              <a:spcBef>
                <a:spcPts val="600"/>
              </a:spcBef>
              <a:spcAft>
                <a:spcPts val="0"/>
              </a:spcAft>
              <a:buClr>
                <a:srgbClr val="FFFFFF"/>
              </a:buClr>
              <a:buSzPct val="100000"/>
              <a:buNone/>
              <a:defRPr/>
            </a:pPr>
            <a:endParaRPr lang="pt-BR" sz="10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III – A INTERPRETAÇÃO DA ESCATOLOGIA </a:t>
            </a:r>
            <a:r>
              <a:rPr lang="pt-BR" sz="2600" dirty="0" smtClean="0">
                <a:solidFill>
                  <a:schemeClr val="tx1"/>
                </a:solidFill>
                <a:latin typeface="Arial" charset="0"/>
                <a:ea typeface="Calibri"/>
                <a:cs typeface="Arial" charset="0"/>
              </a:rPr>
              <a:t>BÍBLICA</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CONCLUSÃO</a:t>
            </a:r>
            <a:endParaRPr lang="pt-BR" sz="28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marL="365125" indent="-365125">
              <a:spcBef>
                <a:spcPct val="20000"/>
              </a:spcBef>
              <a:defRPr/>
            </a:pPr>
            <a:r>
              <a:rPr lang="pt-BR" sz="2400" b="1" dirty="0" smtClean="0">
                <a:solidFill>
                  <a:srgbClr val="993300"/>
                </a:solidFill>
                <a:ea typeface="+mn-ea"/>
                <a:cs typeface="+mn-cs"/>
              </a:rPr>
              <a:t>LIÇÃO </a:t>
            </a:r>
            <a:r>
              <a:rPr lang="pt-BR" sz="2400" b="1" dirty="0">
                <a:solidFill>
                  <a:srgbClr val="993300"/>
                </a:solidFill>
                <a:ea typeface="+mn-ea"/>
                <a:cs typeface="+mn-cs"/>
              </a:rPr>
              <a:t>01</a:t>
            </a:r>
            <a:r>
              <a:rPr lang="pt-BR" sz="2400" b="1" dirty="0" smtClean="0">
                <a:solidFill>
                  <a:srgbClr val="993300"/>
                </a:solidFill>
                <a:ea typeface="+mn-ea"/>
                <a:cs typeface="+mn-cs"/>
              </a:rPr>
              <a:t>: A IMPORTÂNCIA DA ESCATOLOGIA BÍBLICA</a:t>
            </a:r>
            <a:br>
              <a:rPr lang="pt-BR" sz="2400" b="1" dirty="0" smtClean="0">
                <a:solidFill>
                  <a:srgbClr val="993300"/>
                </a:solidFill>
                <a:ea typeface="+mn-ea"/>
                <a:cs typeface="+mn-cs"/>
              </a:rPr>
            </a:br>
            <a:r>
              <a:rPr lang="pt-BR" sz="1000" b="1" dirty="0" smtClean="0">
                <a:solidFill>
                  <a:srgbClr val="993300"/>
                </a:solidFill>
                <a:ea typeface="+mn-ea"/>
                <a:cs typeface="+mn-cs"/>
              </a:rPr>
              <a:t/>
            </a:r>
            <a:br>
              <a:rPr lang="pt-BR" sz="1000" b="1" dirty="0" smtClean="0">
                <a:solidFill>
                  <a:srgbClr val="993300"/>
                </a:solidFill>
                <a:ea typeface="+mn-ea"/>
                <a:cs typeface="+mn-cs"/>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40570400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755650" y="2420938"/>
            <a:ext cx="7993063" cy="3816350"/>
          </a:xfrm>
        </p:spPr>
        <p:txBody>
          <a:bodyPr/>
          <a:lstStyle/>
          <a:p>
            <a:pPr marL="0" indent="0" algn="just" eaLnBrk="1" hangingPunct="1">
              <a:buFont typeface="Wingdings" charset="2"/>
              <a:buNone/>
            </a:pPr>
            <a:r>
              <a:rPr lang="pt-BR" altLang="pt-BR" sz="3000" b="1" dirty="0" smtClean="0">
                <a:solidFill>
                  <a:srgbClr val="993300"/>
                </a:solidFill>
                <a:latin typeface="Arial" charset="0"/>
                <a:cs typeface="Arial" charset="0"/>
              </a:rPr>
              <a:t>Texto Áureo:</a:t>
            </a:r>
          </a:p>
          <a:p>
            <a:pPr marL="0" indent="0" algn="just" eaLnBrk="1" hangingPunct="1">
              <a:buFont typeface="Wingdings" charset="2"/>
              <a:buNone/>
            </a:pPr>
            <a:endParaRPr lang="pt-BR" altLang="pt-BR" sz="1200" dirty="0" smtClean="0">
              <a:solidFill>
                <a:schemeClr val="tx1"/>
              </a:solidFill>
              <a:latin typeface="Arial" charset="0"/>
              <a:cs typeface="Arial" charset="0"/>
            </a:endParaRPr>
          </a:p>
          <a:p>
            <a:pPr marL="0" indent="0" algn="just" eaLnBrk="1" hangingPunct="1">
              <a:buNone/>
            </a:pPr>
            <a:r>
              <a:rPr lang="pt-BR" sz="3000" dirty="0" smtClean="0">
                <a:solidFill>
                  <a:schemeClr val="tx1"/>
                </a:solidFill>
                <a:latin typeface="Arial" charset="0"/>
                <a:cs typeface="Arial" charset="0"/>
              </a:rPr>
              <a:t>	“</a:t>
            </a:r>
            <a:r>
              <a:rPr lang="pt-BR" sz="3200" dirty="0" smtClean="0">
                <a:solidFill>
                  <a:srgbClr val="0000CC"/>
                </a:solidFill>
                <a:latin typeface="Arial" charset="0"/>
                <a:cs typeface="Arial" charset="0"/>
              </a:rPr>
              <a:t>Porque a visão é ainda para o tempo determinado, e até ao fim falará, e não mentirá; se tardar, espera-o, porque certamente virá, não tardará.</a:t>
            </a:r>
            <a:r>
              <a:rPr lang="pt-BR" sz="3200" dirty="0" smtClean="0">
                <a:solidFill>
                  <a:schemeClr val="tx1"/>
                </a:solidFill>
                <a:latin typeface="Arial" charset="0"/>
                <a:cs typeface="Arial" charset="0"/>
              </a:rPr>
              <a:t>”</a:t>
            </a:r>
          </a:p>
          <a:p>
            <a:pPr marL="0" indent="0" algn="just" eaLnBrk="1" hangingPunct="1">
              <a:buNone/>
            </a:pPr>
            <a:r>
              <a:rPr lang="pt-BR" sz="3200" dirty="0">
                <a:solidFill>
                  <a:schemeClr val="tx1"/>
                </a:solidFill>
                <a:latin typeface="Arial" charset="0"/>
                <a:cs typeface="Arial" charset="0"/>
              </a:rPr>
              <a:t>	</a:t>
            </a:r>
            <a:r>
              <a:rPr lang="pt-BR" sz="3200" dirty="0" smtClean="0">
                <a:solidFill>
                  <a:schemeClr val="tx1"/>
                </a:solidFill>
                <a:latin typeface="Arial" charset="0"/>
                <a:cs typeface="Arial" charset="0"/>
              </a:rPr>
              <a:t>				</a:t>
            </a:r>
            <a:r>
              <a:rPr lang="pt-BR" sz="3200" dirty="0" smtClean="0"/>
              <a:t>	  </a:t>
            </a:r>
            <a:r>
              <a:rPr lang="pt-BR" sz="2800" dirty="0" smtClean="0">
                <a:solidFill>
                  <a:srgbClr val="993300"/>
                </a:solidFill>
              </a:rPr>
              <a:t>(</a:t>
            </a:r>
            <a:r>
              <a:rPr lang="pt-BR" sz="3200" dirty="0" err="1">
                <a:solidFill>
                  <a:srgbClr val="0000CC"/>
                </a:solidFill>
                <a:latin typeface="Arial" charset="0"/>
                <a:cs typeface="Arial" charset="0"/>
              </a:rPr>
              <a:t>Hc</a:t>
            </a:r>
            <a:r>
              <a:rPr lang="pt-BR" sz="3200" dirty="0">
                <a:solidFill>
                  <a:srgbClr val="0000CC"/>
                </a:solidFill>
                <a:latin typeface="Arial" charset="0"/>
                <a:cs typeface="Arial" charset="0"/>
              </a:rPr>
              <a:t> 2</a:t>
            </a:r>
            <a:r>
              <a:rPr lang="pt-BR" sz="3200" dirty="0" smtClean="0">
                <a:solidFill>
                  <a:srgbClr val="0000CC"/>
                </a:solidFill>
                <a:latin typeface="Arial" charset="0"/>
                <a:cs typeface="Arial" charset="0"/>
              </a:rPr>
              <a:t>. 3</a:t>
            </a:r>
            <a:r>
              <a:rPr lang="pt-BR" sz="2800" dirty="0" smtClean="0">
                <a:solidFill>
                  <a:srgbClr val="993300"/>
                </a:solidFill>
              </a:rPr>
              <a:t>)</a:t>
            </a:r>
            <a:endParaRPr lang="pt-BR" sz="2800" dirty="0" smtClean="0">
              <a:solidFill>
                <a:srgbClr val="993300"/>
              </a:solidFill>
              <a:latin typeface="Arial" charset="0"/>
              <a:cs typeface="Arial" charset="0"/>
            </a:endParaRPr>
          </a:p>
        </p:txBody>
      </p:sp>
      <p:sp>
        <p:nvSpPr>
          <p:cNvPr id="12291" name="Título 2"/>
          <p:cNvSpPr>
            <a:spLocks noGrp="1"/>
          </p:cNvSpPr>
          <p:nvPr>
            <p:ph type="title"/>
          </p:nvPr>
        </p:nvSpPr>
        <p:spPr>
          <a:xfrm>
            <a:off x="323850" y="260350"/>
            <a:ext cx="8569325" cy="1512888"/>
          </a:xfrm>
        </p:spPr>
        <p:txBody>
          <a:bodyPr/>
          <a:lstStyle/>
          <a:p>
            <a:pPr marL="365125" indent="-365125" algn="l">
              <a:spcBef>
                <a:spcPct val="20000"/>
              </a:spcBef>
              <a:defRPr/>
            </a:pPr>
            <a:r>
              <a:rPr lang="pt-BR" sz="2800" b="1" dirty="0" smtClean="0">
                <a:solidFill>
                  <a:srgbClr val="993300"/>
                </a:solidFill>
                <a:ea typeface="+mn-ea"/>
                <a:cs typeface="+mn-cs"/>
              </a:rPr>
              <a:t>LIÇÃO </a:t>
            </a:r>
            <a:r>
              <a:rPr lang="pt-BR" sz="2800" b="1" dirty="0">
                <a:solidFill>
                  <a:srgbClr val="993300"/>
                </a:solidFill>
                <a:ea typeface="+mn-ea"/>
                <a:cs typeface="+mn-cs"/>
              </a:rPr>
              <a:t>01:   A </a:t>
            </a:r>
            <a:r>
              <a:rPr lang="pt-BR" sz="2800" b="1" dirty="0" smtClean="0">
                <a:solidFill>
                  <a:srgbClr val="993300"/>
                </a:solidFill>
                <a:ea typeface="+mn-ea"/>
                <a:cs typeface="+mn-cs"/>
              </a:rPr>
              <a:t>  IMPORTÂNCIA   DA </a:t>
            </a:r>
            <a:br>
              <a:rPr lang="pt-BR" sz="2800" b="1" dirty="0" smtClean="0">
                <a:solidFill>
                  <a:srgbClr val="993300"/>
                </a:solidFill>
                <a:ea typeface="+mn-ea"/>
                <a:cs typeface="+mn-cs"/>
              </a:rPr>
            </a:br>
            <a:r>
              <a:rPr lang="pt-BR" sz="2800" b="1" dirty="0" smtClean="0">
                <a:solidFill>
                  <a:srgbClr val="993300"/>
                </a:solidFill>
                <a:ea typeface="+mn-ea"/>
                <a:cs typeface="+mn-cs"/>
              </a:rPr>
              <a:t>		        ESCATOLOGIA  BÍBLICA</a:t>
            </a:r>
            <a:endParaRPr lang="pt-BR" sz="2800" dirty="0">
              <a:solidFill>
                <a:srgbClr val="993300"/>
              </a:solidFill>
              <a:ea typeface="+mn-ea"/>
              <a:cs typeface="+mn-cs"/>
            </a:endParaRPr>
          </a:p>
        </p:txBody>
      </p:sp>
    </p:spTree>
    <p:extLst>
      <p:ext uri="{BB962C8B-B14F-4D97-AF65-F5344CB8AC3E}">
        <p14:creationId xmlns:p14="http://schemas.microsoft.com/office/powerpoint/2010/main" val="306716076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755650" y="2420938"/>
            <a:ext cx="7993063" cy="3816350"/>
          </a:xfrm>
        </p:spPr>
        <p:txBody>
          <a:bodyPr/>
          <a:lstStyle/>
          <a:p>
            <a:pPr marL="0" indent="0" algn="just" eaLnBrk="1" hangingPunct="1">
              <a:buFont typeface="Wingdings" charset="2"/>
              <a:buNone/>
            </a:pPr>
            <a:r>
              <a:rPr lang="pt-BR" altLang="pt-BR" sz="3000" b="1" dirty="0" smtClean="0">
                <a:solidFill>
                  <a:srgbClr val="993300"/>
                </a:solidFill>
                <a:latin typeface="Arial" charset="0"/>
                <a:cs typeface="Arial" charset="0"/>
              </a:rPr>
              <a:t>Texto Áureo:</a:t>
            </a:r>
          </a:p>
          <a:p>
            <a:pPr marL="0" indent="0" algn="just" eaLnBrk="1" hangingPunct="1">
              <a:buFont typeface="Wingdings" charset="2"/>
              <a:buNone/>
            </a:pPr>
            <a:endParaRPr lang="pt-BR" altLang="pt-BR" sz="1200" dirty="0" smtClean="0">
              <a:solidFill>
                <a:schemeClr val="tx1"/>
              </a:solidFill>
              <a:latin typeface="Arial" charset="0"/>
              <a:cs typeface="Arial" charset="0"/>
            </a:endParaRPr>
          </a:p>
          <a:p>
            <a:pPr marL="0" indent="0" algn="just" eaLnBrk="1" hangingPunct="1">
              <a:buNone/>
            </a:pPr>
            <a:r>
              <a:rPr lang="pt-BR" sz="3000" dirty="0" smtClean="0">
                <a:solidFill>
                  <a:schemeClr val="tx1"/>
                </a:solidFill>
                <a:latin typeface="Arial" charset="0"/>
                <a:cs typeface="Arial" charset="0"/>
              </a:rPr>
              <a:t>	“</a:t>
            </a:r>
            <a:r>
              <a:rPr lang="pt-BR" sz="3200" dirty="0" smtClean="0">
                <a:solidFill>
                  <a:srgbClr val="0000CC"/>
                </a:solidFill>
                <a:latin typeface="Arial" charset="0"/>
                <a:cs typeface="Arial" charset="0"/>
              </a:rPr>
              <a:t>Porque a visão é ainda para o tempo determinado, e até ao fim falará, e não mentirá; se tardar, espera-o, porque certamente virá, não tardará.</a:t>
            </a:r>
            <a:r>
              <a:rPr lang="pt-BR" sz="3200" dirty="0" smtClean="0">
                <a:solidFill>
                  <a:schemeClr val="tx1"/>
                </a:solidFill>
                <a:latin typeface="Arial" charset="0"/>
                <a:cs typeface="Arial" charset="0"/>
              </a:rPr>
              <a:t>”</a:t>
            </a:r>
          </a:p>
          <a:p>
            <a:pPr marL="0" indent="0" algn="just" eaLnBrk="1" hangingPunct="1">
              <a:buNone/>
            </a:pPr>
            <a:r>
              <a:rPr lang="pt-BR" sz="3200" dirty="0">
                <a:solidFill>
                  <a:schemeClr val="tx1"/>
                </a:solidFill>
                <a:latin typeface="Arial" charset="0"/>
                <a:cs typeface="Arial" charset="0"/>
              </a:rPr>
              <a:t>	</a:t>
            </a:r>
            <a:r>
              <a:rPr lang="pt-BR" sz="3200" dirty="0" smtClean="0">
                <a:solidFill>
                  <a:schemeClr val="tx1"/>
                </a:solidFill>
                <a:latin typeface="Arial" charset="0"/>
                <a:cs typeface="Arial" charset="0"/>
              </a:rPr>
              <a:t>				</a:t>
            </a:r>
            <a:r>
              <a:rPr lang="pt-BR" sz="3200" dirty="0" smtClean="0"/>
              <a:t>	  </a:t>
            </a:r>
            <a:r>
              <a:rPr lang="pt-BR" sz="2800" dirty="0" smtClean="0">
                <a:solidFill>
                  <a:srgbClr val="993300"/>
                </a:solidFill>
              </a:rPr>
              <a:t>(</a:t>
            </a:r>
            <a:r>
              <a:rPr lang="pt-BR" sz="3200" dirty="0" err="1">
                <a:solidFill>
                  <a:srgbClr val="0000CC"/>
                </a:solidFill>
                <a:latin typeface="Arial" charset="0"/>
                <a:cs typeface="Arial" charset="0"/>
              </a:rPr>
              <a:t>Hc</a:t>
            </a:r>
            <a:r>
              <a:rPr lang="pt-BR" sz="3200" dirty="0">
                <a:solidFill>
                  <a:srgbClr val="0000CC"/>
                </a:solidFill>
                <a:latin typeface="Arial" charset="0"/>
                <a:cs typeface="Arial" charset="0"/>
              </a:rPr>
              <a:t> 2</a:t>
            </a:r>
            <a:r>
              <a:rPr lang="pt-BR" sz="3200" dirty="0" smtClean="0">
                <a:solidFill>
                  <a:srgbClr val="0000CC"/>
                </a:solidFill>
                <a:latin typeface="Arial" charset="0"/>
                <a:cs typeface="Arial" charset="0"/>
              </a:rPr>
              <a:t>. 3</a:t>
            </a:r>
            <a:r>
              <a:rPr lang="pt-BR" sz="2800" dirty="0" smtClean="0">
                <a:solidFill>
                  <a:srgbClr val="993300"/>
                </a:solidFill>
              </a:rPr>
              <a:t>)</a:t>
            </a:r>
            <a:endParaRPr lang="pt-BR" sz="2800" dirty="0" smtClean="0">
              <a:solidFill>
                <a:srgbClr val="993300"/>
              </a:solidFill>
              <a:latin typeface="Arial" charset="0"/>
              <a:cs typeface="Arial" charset="0"/>
            </a:endParaRPr>
          </a:p>
        </p:txBody>
      </p:sp>
      <p:sp>
        <p:nvSpPr>
          <p:cNvPr id="12291" name="Título 2"/>
          <p:cNvSpPr>
            <a:spLocks noGrp="1"/>
          </p:cNvSpPr>
          <p:nvPr>
            <p:ph type="title"/>
          </p:nvPr>
        </p:nvSpPr>
        <p:spPr>
          <a:xfrm>
            <a:off x="323850" y="260350"/>
            <a:ext cx="8569325" cy="1512888"/>
          </a:xfrm>
        </p:spPr>
        <p:txBody>
          <a:bodyPr/>
          <a:lstStyle/>
          <a:p>
            <a:pPr marL="365125" indent="-365125" algn="l">
              <a:spcBef>
                <a:spcPct val="20000"/>
              </a:spcBef>
              <a:defRPr/>
            </a:pPr>
            <a:r>
              <a:rPr lang="pt-BR" sz="2800" b="1" dirty="0" smtClean="0">
                <a:solidFill>
                  <a:srgbClr val="993300"/>
                </a:solidFill>
                <a:ea typeface="+mn-ea"/>
                <a:cs typeface="+mn-cs"/>
              </a:rPr>
              <a:t>LIÇÃO </a:t>
            </a:r>
            <a:r>
              <a:rPr lang="pt-BR" sz="2800" b="1" dirty="0">
                <a:solidFill>
                  <a:srgbClr val="993300"/>
                </a:solidFill>
                <a:ea typeface="+mn-ea"/>
                <a:cs typeface="+mn-cs"/>
              </a:rPr>
              <a:t>01:   A </a:t>
            </a:r>
            <a:r>
              <a:rPr lang="pt-BR" sz="2800" b="1" dirty="0" smtClean="0">
                <a:solidFill>
                  <a:srgbClr val="993300"/>
                </a:solidFill>
                <a:ea typeface="+mn-ea"/>
                <a:cs typeface="+mn-cs"/>
              </a:rPr>
              <a:t>  IMPORTÂNCIA   DA </a:t>
            </a:r>
            <a:br>
              <a:rPr lang="pt-BR" sz="2800" b="1" dirty="0" smtClean="0">
                <a:solidFill>
                  <a:srgbClr val="993300"/>
                </a:solidFill>
                <a:ea typeface="+mn-ea"/>
                <a:cs typeface="+mn-cs"/>
              </a:rPr>
            </a:br>
            <a:r>
              <a:rPr lang="pt-BR" sz="2800" b="1" dirty="0" smtClean="0">
                <a:solidFill>
                  <a:srgbClr val="993300"/>
                </a:solidFill>
                <a:ea typeface="+mn-ea"/>
                <a:cs typeface="+mn-cs"/>
              </a:rPr>
              <a:t>		        ESCATOLOGIA  BÍBLICA</a:t>
            </a:r>
            <a:endParaRPr lang="pt-BR" sz="2800" dirty="0">
              <a:solidFill>
                <a:srgbClr val="993300"/>
              </a:solidFill>
              <a:ea typeface="+mn-ea"/>
              <a:cs typeface="+mn-cs"/>
            </a:endParaRPr>
          </a:p>
        </p:txBody>
      </p:sp>
    </p:spTree>
    <p:extLst>
      <p:ext uri="{BB962C8B-B14F-4D97-AF65-F5344CB8AC3E}">
        <p14:creationId xmlns:p14="http://schemas.microsoft.com/office/powerpoint/2010/main" val="9251847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755650" y="2420938"/>
            <a:ext cx="7993063" cy="3816350"/>
          </a:xfrm>
        </p:spPr>
        <p:txBody>
          <a:bodyPr/>
          <a:lstStyle/>
          <a:p>
            <a:pPr marL="0" indent="0" algn="just" eaLnBrk="1" hangingPunct="1">
              <a:buFont typeface="Wingdings" charset="2"/>
              <a:buNone/>
            </a:pPr>
            <a:endParaRPr lang="pt-BR" altLang="pt-BR" sz="1200" dirty="0" smtClean="0">
              <a:solidFill>
                <a:schemeClr val="tx1"/>
              </a:solidFill>
              <a:latin typeface="Arial" charset="0"/>
              <a:cs typeface="Arial" charset="0"/>
            </a:endParaRPr>
          </a:p>
          <a:p>
            <a:pPr marL="0" lvl="0" indent="0" algn="ctr" defTabSz="449263" eaLnBrk="1" hangingPunct="1">
              <a:lnSpc>
                <a:spcPct val="115000"/>
              </a:lnSpc>
              <a:spcBef>
                <a:spcPts val="600"/>
              </a:spcBef>
              <a:spcAft>
                <a:spcPts val="0"/>
              </a:spcAft>
              <a:buClr>
                <a:srgbClr val="FFFFFF"/>
              </a:buClr>
              <a:buSzPct val="100000"/>
              <a:buNone/>
              <a:defRPr/>
            </a:pPr>
            <a:endParaRPr lang="pt-BR" sz="3000" dirty="0">
              <a:solidFill>
                <a:schemeClr val="tx1"/>
              </a:solidFill>
              <a:latin typeface="Arial" charset="0"/>
              <a:cs typeface="Arial" charset="0"/>
            </a:endParaRPr>
          </a:p>
          <a:p>
            <a:pPr marL="0" lvl="0" indent="0" algn="ctr" defTabSz="449263" eaLnBrk="1" hangingPunct="1">
              <a:lnSpc>
                <a:spcPct val="115000"/>
              </a:lnSpc>
              <a:spcBef>
                <a:spcPts val="600"/>
              </a:spcBef>
              <a:spcAft>
                <a:spcPts val="0"/>
              </a:spcAft>
              <a:buClr>
                <a:srgbClr val="FFFFFF"/>
              </a:buClr>
              <a:buSzPct val="100000"/>
              <a:buNone/>
              <a:defRPr/>
            </a:pPr>
            <a:endParaRPr lang="pt-BR" sz="3000" dirty="0" smtClean="0">
              <a:solidFill>
                <a:schemeClr val="tx1"/>
              </a:solidFill>
              <a:latin typeface="Arial" charset="0"/>
              <a:ea typeface="Calibri"/>
              <a:cs typeface="Arial" charset="0"/>
            </a:endParaRPr>
          </a:p>
          <a:p>
            <a:pPr marL="0" lvl="0" indent="0" algn="ctr" defTabSz="449263" eaLnBrk="1" hangingPunct="1">
              <a:lnSpc>
                <a:spcPct val="115000"/>
              </a:lnSpc>
              <a:spcBef>
                <a:spcPts val="600"/>
              </a:spcBef>
              <a:spcAft>
                <a:spcPts val="0"/>
              </a:spcAft>
              <a:buClr>
                <a:srgbClr val="FFFFFF"/>
              </a:buClr>
              <a:buSzPct val="100000"/>
              <a:buNone/>
              <a:defRPr/>
            </a:pPr>
            <a:r>
              <a:rPr lang="pt-BR" sz="3200" dirty="0" smtClean="0">
                <a:solidFill>
                  <a:srgbClr val="006600"/>
                </a:solidFill>
                <a:latin typeface="Arial" pitchFamily="34" charset="0"/>
                <a:ea typeface="Calibri"/>
                <a:cs typeface="Arial" pitchFamily="34" charset="0"/>
              </a:rPr>
              <a:t>LEITURA </a:t>
            </a:r>
            <a:r>
              <a:rPr lang="pt-BR" sz="3200" dirty="0">
                <a:solidFill>
                  <a:srgbClr val="006600"/>
                </a:solidFill>
                <a:latin typeface="Arial" pitchFamily="34" charset="0"/>
                <a:ea typeface="Calibri"/>
                <a:cs typeface="Arial" pitchFamily="34" charset="0"/>
              </a:rPr>
              <a:t>BÍBLICA:   </a:t>
            </a:r>
            <a:r>
              <a:rPr lang="pt-BR" sz="3600" dirty="0" smtClean="0">
                <a:solidFill>
                  <a:srgbClr val="000099"/>
                </a:solidFill>
                <a:latin typeface="Calibri" pitchFamily="34" charset="0"/>
                <a:ea typeface="Calibri"/>
                <a:cs typeface="Georgia"/>
              </a:rPr>
              <a:t>APOCALIPSE  1. </a:t>
            </a:r>
            <a:r>
              <a:rPr lang="pt-BR" sz="3600" dirty="0">
                <a:solidFill>
                  <a:srgbClr val="000099"/>
                </a:solidFill>
                <a:latin typeface="Calibri" pitchFamily="34" charset="0"/>
                <a:ea typeface="Calibri"/>
                <a:cs typeface="Georgia"/>
              </a:rPr>
              <a:t>1 - </a:t>
            </a:r>
            <a:r>
              <a:rPr lang="pt-BR" sz="3600" dirty="0" smtClean="0">
                <a:solidFill>
                  <a:srgbClr val="000099"/>
                </a:solidFill>
                <a:latin typeface="Calibri" pitchFamily="34" charset="0"/>
                <a:ea typeface="Calibri"/>
                <a:cs typeface="Georgia"/>
              </a:rPr>
              <a:t>3</a:t>
            </a:r>
            <a:endParaRPr lang="pt-BR" sz="3600" dirty="0">
              <a:solidFill>
                <a:srgbClr val="000099"/>
              </a:solidFill>
              <a:latin typeface="Calibri" pitchFamily="34" charset="0"/>
              <a:ea typeface="Calibri"/>
              <a:cs typeface="Georgia"/>
            </a:endParaRPr>
          </a:p>
        </p:txBody>
      </p:sp>
      <p:sp>
        <p:nvSpPr>
          <p:cNvPr id="12291" name="Título 2"/>
          <p:cNvSpPr>
            <a:spLocks noGrp="1"/>
          </p:cNvSpPr>
          <p:nvPr>
            <p:ph type="title"/>
          </p:nvPr>
        </p:nvSpPr>
        <p:spPr>
          <a:xfrm>
            <a:off x="323850" y="260350"/>
            <a:ext cx="8569325" cy="1512888"/>
          </a:xfrm>
        </p:spPr>
        <p:txBody>
          <a:bodyPr/>
          <a:lstStyle/>
          <a:p>
            <a:pPr marL="365125" indent="-365125" algn="l">
              <a:spcBef>
                <a:spcPct val="20000"/>
              </a:spcBef>
              <a:defRPr/>
            </a:pPr>
            <a:r>
              <a:rPr lang="en-GB" sz="4000" dirty="0">
                <a:solidFill>
                  <a:srgbClr val="CC3399"/>
                </a:solidFill>
                <a:latin typeface="Arial" charset="0"/>
                <a:cs typeface="Arial" charset="0"/>
              </a:rPr>
              <a:t>ESCATOLOGIA</a:t>
            </a:r>
            <a:r>
              <a:rPr lang="pt-BR" sz="4000" dirty="0" smtClean="0">
                <a:solidFill>
                  <a:srgbClr val="745B50"/>
                </a:solidFill>
                <a:latin typeface="Baskerville Old Face" pitchFamily="18" charset="0"/>
              </a:rPr>
              <a:t/>
            </a:r>
            <a:br>
              <a:rPr lang="pt-BR" sz="4000" dirty="0" smtClean="0">
                <a:solidFill>
                  <a:srgbClr val="745B50"/>
                </a:solidFill>
                <a:latin typeface="Baskerville Old Face" pitchFamily="18" charset="0"/>
              </a:rPr>
            </a:br>
            <a:r>
              <a:rPr lang="pt-BR" sz="2800" b="1" dirty="0">
                <a:solidFill>
                  <a:srgbClr val="993300"/>
                </a:solidFill>
                <a:ea typeface="+mn-ea"/>
                <a:cs typeface="+mn-cs"/>
              </a:rPr>
              <a:t>LIÇÃO 01:   A </a:t>
            </a:r>
            <a:r>
              <a:rPr lang="pt-BR" sz="2800" b="1" dirty="0" smtClean="0">
                <a:solidFill>
                  <a:srgbClr val="993300"/>
                </a:solidFill>
                <a:ea typeface="+mn-ea"/>
                <a:cs typeface="+mn-cs"/>
              </a:rPr>
              <a:t>  IMPORTÂNCIA   DA </a:t>
            </a:r>
            <a:br>
              <a:rPr lang="pt-BR" sz="2800" b="1" dirty="0" smtClean="0">
                <a:solidFill>
                  <a:srgbClr val="993300"/>
                </a:solidFill>
                <a:ea typeface="+mn-ea"/>
                <a:cs typeface="+mn-cs"/>
              </a:rPr>
            </a:br>
            <a:r>
              <a:rPr lang="pt-BR" sz="2800" b="1" dirty="0" smtClean="0">
                <a:solidFill>
                  <a:srgbClr val="993300"/>
                </a:solidFill>
                <a:ea typeface="+mn-ea"/>
                <a:cs typeface="+mn-cs"/>
              </a:rPr>
              <a:t>		        ESCATOLOGIA  BÍBLICA</a:t>
            </a:r>
            <a:endParaRPr lang="pt-BR" sz="2800" dirty="0">
              <a:solidFill>
                <a:srgbClr val="993300"/>
              </a:solidFill>
              <a:ea typeface="+mn-ea"/>
              <a:cs typeface="+mn-cs"/>
            </a:endParaRPr>
          </a:p>
        </p:txBody>
      </p:sp>
    </p:spTree>
    <p:extLst>
      <p:ext uri="{BB962C8B-B14F-4D97-AF65-F5344CB8AC3E}">
        <p14:creationId xmlns:p14="http://schemas.microsoft.com/office/powerpoint/2010/main" val="18676497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539552" y="2060848"/>
            <a:ext cx="8209161" cy="4392488"/>
          </a:xfr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800" dirty="0" err="1" smtClean="0">
                <a:solidFill>
                  <a:srgbClr val="000099"/>
                </a:solidFill>
                <a:latin typeface="Calibri" pitchFamily="34" charset="0"/>
                <a:ea typeface="Calibri"/>
                <a:cs typeface="Georgia"/>
              </a:rPr>
              <a:t>Ap</a:t>
            </a:r>
            <a:r>
              <a:rPr lang="pt-BR" sz="2800" dirty="0" smtClean="0">
                <a:solidFill>
                  <a:srgbClr val="000099"/>
                </a:solidFill>
                <a:latin typeface="Calibri" pitchFamily="34" charset="0"/>
                <a:ea typeface="Calibri"/>
                <a:cs typeface="Georgia"/>
              </a:rPr>
              <a:t>  1. </a:t>
            </a:r>
            <a:r>
              <a:rPr lang="pt-BR" sz="2800" dirty="0">
                <a:solidFill>
                  <a:srgbClr val="000099"/>
                </a:solidFill>
                <a:latin typeface="Calibri" pitchFamily="34" charset="0"/>
                <a:ea typeface="Calibri"/>
                <a:cs typeface="Georgia"/>
              </a:rPr>
              <a:t>1 </a:t>
            </a:r>
            <a:r>
              <a:rPr lang="pt-BR" sz="2800" dirty="0" smtClean="0">
                <a:solidFill>
                  <a:srgbClr val="000099"/>
                </a:solidFill>
                <a:latin typeface="Calibri" pitchFamily="34" charset="0"/>
                <a:ea typeface="Calibri"/>
                <a:cs typeface="Georgia"/>
              </a:rPr>
              <a:t> </a:t>
            </a:r>
            <a:r>
              <a:rPr lang="pt-BR" sz="2800" dirty="0">
                <a:solidFill>
                  <a:srgbClr val="000099"/>
                </a:solidFill>
                <a:latin typeface="Calibri" pitchFamily="34" charset="0"/>
                <a:ea typeface="Calibri"/>
                <a:cs typeface="Georgia"/>
              </a:rPr>
              <a:t>Revelação de Jesus Cristo, a qual Deus lhe deu para mostrar aos seus servos as coisas que brevemente devem acontecer; e pelo seu anjo as enviou e as notificou a João, seu servo</a:t>
            </a:r>
            <a:r>
              <a:rPr lang="pt-BR" sz="2800" dirty="0" smtClean="0">
                <a:solidFill>
                  <a:srgbClr val="000099"/>
                </a:solidFill>
                <a:latin typeface="Calibri" pitchFamily="34" charset="0"/>
                <a:ea typeface="Calibri"/>
                <a:cs typeface="Georgia"/>
              </a:rPr>
              <a:t>,   2  </a:t>
            </a:r>
            <a:r>
              <a:rPr lang="pt-BR" sz="2800" dirty="0">
                <a:solidFill>
                  <a:srgbClr val="000099"/>
                </a:solidFill>
                <a:latin typeface="Calibri" pitchFamily="34" charset="0"/>
                <a:ea typeface="Calibri"/>
                <a:cs typeface="Georgia"/>
              </a:rPr>
              <a:t>o qual testificou da palavra de Deus, e do testemunho de Jesus Cristo, e de tudo o que tem visto</a:t>
            </a:r>
            <a:r>
              <a:rPr lang="pt-BR" sz="2800" dirty="0" smtClean="0">
                <a:solidFill>
                  <a:srgbClr val="000099"/>
                </a:solidFill>
                <a:latin typeface="Calibri" pitchFamily="34" charset="0"/>
                <a:ea typeface="Calibri"/>
                <a:cs typeface="Georgia"/>
              </a:rPr>
              <a:t>.   3  </a:t>
            </a:r>
            <a:r>
              <a:rPr lang="pt-BR" sz="2800" dirty="0">
                <a:solidFill>
                  <a:srgbClr val="000099"/>
                </a:solidFill>
                <a:latin typeface="Calibri" pitchFamily="34" charset="0"/>
                <a:ea typeface="Calibri"/>
                <a:cs typeface="Georgia"/>
              </a:rPr>
              <a:t>Bem-aventurado aquele que lê, e os que ouvem as palavras desta profecia, e guardam as coisas que nela estão escritas; porque o tempo está próximo.</a:t>
            </a:r>
          </a:p>
        </p:txBody>
      </p:sp>
      <p:sp>
        <p:nvSpPr>
          <p:cNvPr id="12291" name="Título 2"/>
          <p:cNvSpPr>
            <a:spLocks noGrp="1"/>
          </p:cNvSpPr>
          <p:nvPr>
            <p:ph type="title"/>
          </p:nvPr>
        </p:nvSpPr>
        <p:spPr>
          <a:xfrm>
            <a:off x="323850" y="260350"/>
            <a:ext cx="8569325" cy="1512888"/>
          </a:xfrm>
        </p:spPr>
        <p:txBody>
          <a:bodyPr/>
          <a:lstStyle/>
          <a:p>
            <a:pPr lvl="0" defTabSz="449263" eaLnBrk="1" hangingPunct="1">
              <a:lnSpc>
                <a:spcPct val="115000"/>
              </a:lnSpc>
              <a:spcBef>
                <a:spcPts val="600"/>
              </a:spcBef>
              <a:spcAft>
                <a:spcPts val="0"/>
              </a:spcAft>
              <a:defRPr/>
            </a:pPr>
            <a:r>
              <a:rPr lang="pt-BR" sz="2300" b="1" dirty="0" smtClean="0">
                <a:solidFill>
                  <a:srgbClr val="993300"/>
                </a:solidFill>
                <a:ea typeface="+mn-ea"/>
                <a:cs typeface="+mn-cs"/>
              </a:rPr>
              <a:t>LIÇÃO </a:t>
            </a:r>
            <a:r>
              <a:rPr lang="pt-BR" sz="2300" b="1" dirty="0">
                <a:solidFill>
                  <a:srgbClr val="993300"/>
                </a:solidFill>
                <a:ea typeface="+mn-ea"/>
                <a:cs typeface="+mn-cs"/>
              </a:rPr>
              <a:t>01:  </a:t>
            </a:r>
            <a:r>
              <a:rPr lang="pt-BR" sz="2300" b="1" dirty="0" smtClean="0">
                <a:solidFill>
                  <a:srgbClr val="993300"/>
                </a:solidFill>
                <a:ea typeface="+mn-ea"/>
                <a:cs typeface="+mn-cs"/>
              </a:rPr>
              <a:t>A IMPORTÂNCIA DA ESCATOLOGIA  BÍBLICA</a:t>
            </a:r>
            <a:br>
              <a:rPr lang="pt-BR" sz="2300" b="1" dirty="0" smtClean="0">
                <a:solidFill>
                  <a:srgbClr val="993300"/>
                </a:solidFill>
                <a:ea typeface="+mn-ea"/>
                <a:cs typeface="+mn-cs"/>
              </a:rPr>
            </a:br>
            <a:r>
              <a:rPr lang="pt-BR" sz="1000" b="1" dirty="0" smtClean="0">
                <a:solidFill>
                  <a:srgbClr val="993300"/>
                </a:solidFill>
                <a:ea typeface="+mn-ea"/>
                <a:cs typeface="+mn-cs"/>
              </a:rPr>
              <a:t/>
            </a:r>
            <a:br>
              <a:rPr lang="pt-BR" sz="1000" b="1" dirty="0" smtClean="0">
                <a:solidFill>
                  <a:srgbClr val="993300"/>
                </a:solidFill>
                <a:ea typeface="+mn-ea"/>
                <a:cs typeface="+mn-cs"/>
              </a:rPr>
            </a:br>
            <a:r>
              <a:rPr lang="pt-BR" sz="3200" dirty="0">
                <a:solidFill>
                  <a:srgbClr val="006600"/>
                </a:solidFill>
                <a:latin typeface="Arial" pitchFamily="34" charset="0"/>
                <a:ea typeface="Calibri"/>
                <a:cs typeface="Arial" pitchFamily="34" charset="0"/>
              </a:rPr>
              <a:t>LEITURA BÍBLICA:   </a:t>
            </a:r>
            <a:r>
              <a:rPr lang="pt-BR" sz="3600" dirty="0">
                <a:solidFill>
                  <a:srgbClr val="000099"/>
                </a:solidFill>
                <a:latin typeface="Calibri" pitchFamily="34" charset="0"/>
                <a:ea typeface="Calibri"/>
                <a:cs typeface="Georgia"/>
              </a:rPr>
              <a:t>APOCALIPSE  1. 1 - </a:t>
            </a:r>
            <a:r>
              <a:rPr lang="pt-BR" sz="3600" dirty="0" smtClean="0">
                <a:solidFill>
                  <a:srgbClr val="000099"/>
                </a:solidFill>
                <a:latin typeface="Calibri" pitchFamily="34" charset="0"/>
                <a:ea typeface="Calibri"/>
                <a:cs typeface="Georgia"/>
              </a:rPr>
              <a:t>3</a:t>
            </a:r>
            <a:endParaRPr lang="pt-BR" sz="2300" dirty="0">
              <a:solidFill>
                <a:srgbClr val="993300"/>
              </a:solidFill>
              <a:ea typeface="+mn-ea"/>
              <a:cs typeface="+mn-cs"/>
            </a:endParaRPr>
          </a:p>
        </p:txBody>
      </p:sp>
    </p:spTree>
    <p:extLst>
      <p:ext uri="{BB962C8B-B14F-4D97-AF65-F5344CB8AC3E}">
        <p14:creationId xmlns:p14="http://schemas.microsoft.com/office/powerpoint/2010/main" val="233659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 – O CAMPO DA ESCATOLOGIA BÍBLICA </a:t>
            </a:r>
            <a:endParaRPr lang="pt-BR" sz="2600" dirty="0" smtClean="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endParaRPr lang="pt-BR" sz="10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 – O OBJETIVO DA ESCATOLOGIA </a:t>
            </a:r>
            <a:r>
              <a:rPr lang="pt-BR" sz="2600" dirty="0" smtClean="0">
                <a:solidFill>
                  <a:schemeClr val="tx1"/>
                </a:solidFill>
                <a:latin typeface="Arial" charset="0"/>
                <a:ea typeface="Calibri"/>
                <a:cs typeface="Arial" charset="0"/>
              </a:rPr>
              <a:t>BÍBLICA</a:t>
            </a:r>
          </a:p>
          <a:p>
            <a:pPr marL="0" lvl="0" indent="0" defTabSz="449263" eaLnBrk="1" hangingPunct="1">
              <a:lnSpc>
                <a:spcPct val="115000"/>
              </a:lnSpc>
              <a:spcBef>
                <a:spcPts val="600"/>
              </a:spcBef>
              <a:spcAft>
                <a:spcPts val="0"/>
              </a:spcAft>
              <a:buClr>
                <a:srgbClr val="FFFFFF"/>
              </a:buClr>
              <a:buSzPct val="100000"/>
              <a:buNone/>
              <a:defRPr/>
            </a:pPr>
            <a:endParaRPr lang="pt-BR" sz="10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III – A INTERPRETAÇÃO DA ESCATOLOGIA </a:t>
            </a:r>
            <a:r>
              <a:rPr lang="pt-BR" sz="2600" dirty="0" smtClean="0">
                <a:solidFill>
                  <a:schemeClr val="tx1"/>
                </a:solidFill>
                <a:latin typeface="Arial" charset="0"/>
                <a:ea typeface="Calibri"/>
                <a:cs typeface="Arial" charset="0"/>
              </a:rPr>
              <a:t>BÍBLICA</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CONCLUSÃO</a:t>
            </a:r>
            <a:endParaRPr lang="pt-BR" sz="28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marL="365125" indent="-365125">
              <a:spcBef>
                <a:spcPct val="20000"/>
              </a:spcBef>
              <a:defRPr/>
            </a:pPr>
            <a:r>
              <a:rPr lang="pt-BR" sz="2400" b="1" dirty="0" smtClean="0">
                <a:solidFill>
                  <a:srgbClr val="993300"/>
                </a:solidFill>
                <a:ea typeface="+mn-ea"/>
                <a:cs typeface="+mn-cs"/>
              </a:rPr>
              <a:t>LIÇÃO </a:t>
            </a:r>
            <a:r>
              <a:rPr lang="pt-BR" sz="2400" b="1" dirty="0">
                <a:solidFill>
                  <a:srgbClr val="993300"/>
                </a:solidFill>
                <a:ea typeface="+mn-ea"/>
                <a:cs typeface="+mn-cs"/>
              </a:rPr>
              <a:t>01</a:t>
            </a:r>
            <a:r>
              <a:rPr lang="pt-BR" sz="2400" b="1" dirty="0" smtClean="0">
                <a:solidFill>
                  <a:srgbClr val="993300"/>
                </a:solidFill>
                <a:ea typeface="+mn-ea"/>
                <a:cs typeface="+mn-cs"/>
              </a:rPr>
              <a:t>: A IMPORTÂNCIA DA ESCATOLOGIA BÍBLICA</a:t>
            </a:r>
            <a:br>
              <a:rPr lang="pt-BR" sz="2400" b="1" dirty="0" smtClean="0">
                <a:solidFill>
                  <a:srgbClr val="993300"/>
                </a:solidFill>
                <a:ea typeface="+mn-ea"/>
                <a:cs typeface="+mn-cs"/>
              </a:rPr>
            </a:br>
            <a:r>
              <a:rPr lang="pt-BR" sz="1000" b="1" dirty="0" smtClean="0">
                <a:solidFill>
                  <a:srgbClr val="993300"/>
                </a:solidFill>
                <a:ea typeface="+mn-ea"/>
                <a:cs typeface="+mn-cs"/>
              </a:rPr>
              <a:t/>
            </a:r>
            <a:br>
              <a:rPr lang="pt-BR" sz="1000" b="1" dirty="0" smtClean="0">
                <a:solidFill>
                  <a:srgbClr val="993300"/>
                </a:solidFill>
                <a:ea typeface="+mn-ea"/>
                <a:cs typeface="+mn-cs"/>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32386183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101874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300" b="1" i="0" u="none" strike="noStrike" kern="0" cap="none" spc="0" normalizeH="0" baseline="0" noProof="0" dirty="0" smtClean="0">
                <a:ln>
                  <a:noFill/>
                </a:ln>
                <a:solidFill>
                  <a:srgbClr val="993300"/>
                </a:solidFill>
                <a:effectLst/>
                <a:uLnTx/>
                <a:uFillTx/>
                <a:latin typeface="Book Antiqua"/>
                <a:ea typeface="+mj-ea"/>
                <a:cs typeface="+mj-cs"/>
              </a:rPr>
              <a:t>LIÇÃO 01: A IMPORTÂNCIA DA ESCATOLOGIA BÍBLICA</a:t>
            </a:r>
          </a:p>
          <a:p>
            <a:pPr lvl="0" algn="ctr">
              <a:lnSpc>
                <a:spcPct val="115000"/>
              </a:lnSpc>
              <a:spcBef>
                <a:spcPts val="600"/>
              </a:spcBef>
              <a:spcAft>
                <a:spcPts val="0"/>
              </a:spcAft>
              <a:defRPr/>
            </a:pPr>
            <a:r>
              <a:rPr lang="pt-BR" sz="2800" b="1" dirty="0">
                <a:solidFill>
                  <a:srgbClr val="006600"/>
                </a:solidFill>
                <a:latin typeface="Arial" charset="0"/>
                <a:ea typeface="Calibri"/>
                <a:cs typeface="Arial" charset="0"/>
              </a:rPr>
              <a:t>INTRODUÇÃO</a:t>
            </a:r>
          </a:p>
        </p:txBody>
      </p:sp>
      <p:sp>
        <p:nvSpPr>
          <p:cNvPr id="2" name="CaixaDeTexto 1"/>
          <p:cNvSpPr txBox="1"/>
          <p:nvPr/>
        </p:nvSpPr>
        <p:spPr>
          <a:xfrm>
            <a:off x="467544" y="2060848"/>
            <a:ext cx="8136904" cy="3108543"/>
          </a:xfrm>
          <a:prstGeom prst="rect">
            <a:avLst/>
          </a:prstGeom>
          <a:noFill/>
          <a:ln w="28575">
            <a:solidFill>
              <a:srgbClr val="C00000"/>
            </a:solidFill>
          </a:ln>
        </p:spPr>
        <p:txBody>
          <a:bodyPr wrap="square" rtlCol="0">
            <a:spAutoFit/>
          </a:bodyPr>
          <a:lstStyle/>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Escatologia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é um termo grego que significa “</a:t>
            </a:r>
            <a:r>
              <a:rPr lang="pt-BR" sz="2800" u="sng"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tratado das últimas coisas</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É o estudo acerca de coisas e acontecimentos finais</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 revelação do futuro lança </a:t>
            </a:r>
            <a:r>
              <a:rPr lang="pt-BR" sz="2800" u="sng"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luz</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sobre a caminhada do povo de Deus em direção à eternidade, assim como fortalece a esperança e paciência dos fiéis, na certeza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das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coisas logo se cumprirão.</a:t>
            </a:r>
          </a:p>
        </p:txBody>
      </p:sp>
    </p:spTree>
    <p:extLst>
      <p:ext uri="{BB962C8B-B14F-4D97-AF65-F5344CB8AC3E}">
        <p14:creationId xmlns:p14="http://schemas.microsoft.com/office/powerpoint/2010/main" val="36390137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1988840"/>
            <a:ext cx="8352928" cy="4464496"/>
          </a:xfrm>
          <a:prstGeom prst="rect">
            <a:avLst/>
          </a:prstGeo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3200" dirty="0">
                <a:solidFill>
                  <a:srgbClr val="FF0000"/>
                </a:solidFill>
                <a:latin typeface="Arial" charset="0"/>
                <a:ea typeface="Calibri"/>
                <a:cs typeface="Arial" charset="0"/>
              </a:rPr>
              <a:t>I – O CAMPO DA ESCATOLOGIA BÍBLICA </a:t>
            </a:r>
            <a:endParaRPr lang="pt-BR" sz="3200" dirty="0" smtClean="0">
              <a:solidFill>
                <a:srgbClr val="FF0000"/>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endParaRPr lang="pt-BR" sz="10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 – O OBJETIVO DA ESCATOLOGIA </a:t>
            </a:r>
            <a:r>
              <a:rPr lang="pt-BR" sz="2600" dirty="0" smtClean="0">
                <a:solidFill>
                  <a:schemeClr val="tx1"/>
                </a:solidFill>
                <a:latin typeface="Arial" charset="0"/>
                <a:ea typeface="Calibri"/>
                <a:cs typeface="Arial" charset="0"/>
              </a:rPr>
              <a:t>BÍBLICA</a:t>
            </a:r>
          </a:p>
          <a:p>
            <a:pPr marL="0" lvl="0" indent="0" defTabSz="449263" eaLnBrk="1" hangingPunct="1">
              <a:lnSpc>
                <a:spcPct val="115000"/>
              </a:lnSpc>
              <a:spcBef>
                <a:spcPts val="600"/>
              </a:spcBef>
              <a:spcAft>
                <a:spcPts val="0"/>
              </a:spcAft>
              <a:buClr>
                <a:srgbClr val="FFFFFF"/>
              </a:buClr>
              <a:buSzPct val="100000"/>
              <a:buNone/>
              <a:defRPr/>
            </a:pPr>
            <a:endParaRPr lang="pt-BR" sz="10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III – A INTERPRETAÇÃO DA ESCATOLOGIA </a:t>
            </a:r>
            <a:r>
              <a:rPr lang="pt-BR" sz="2600" dirty="0" smtClean="0">
                <a:solidFill>
                  <a:schemeClr val="tx1"/>
                </a:solidFill>
                <a:latin typeface="Arial" charset="0"/>
                <a:ea typeface="Calibri"/>
                <a:cs typeface="Arial" charset="0"/>
              </a:rPr>
              <a:t>BÍBLICA</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CONCLUSÃO</a:t>
            </a:r>
            <a:endParaRPr lang="pt-BR" sz="28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080418"/>
          </a:xfrm>
        </p:spPr>
        <p:txBody>
          <a:bodyPr/>
          <a:lstStyle/>
          <a:p>
            <a:pPr marL="0" indent="0" algn="ctr">
              <a:spcBef>
                <a:spcPct val="20000"/>
              </a:spcBef>
              <a:buNone/>
              <a:defRPr/>
            </a:pPr>
            <a:r>
              <a:rPr lang="pt-BR" sz="2400" dirty="0">
                <a:solidFill>
                  <a:srgbClr val="993300"/>
                </a:solidFill>
                <a:effectLst/>
                <a:latin typeface="Book Antiqua"/>
              </a:rPr>
              <a:t>LIÇÃO 01: A IMPORTÂNCIA DA ESCATOLOGIA BÍBLICA</a:t>
            </a:r>
            <a:br>
              <a:rPr lang="pt-BR" sz="2400" dirty="0">
                <a:solidFill>
                  <a:srgbClr val="993300"/>
                </a:solidFill>
                <a:effectLst/>
                <a:latin typeface="Book Antiqua"/>
              </a:rPr>
            </a:br>
            <a:r>
              <a:rPr lang="pt-BR" sz="1000" dirty="0">
                <a:solidFill>
                  <a:srgbClr val="993300"/>
                </a:solidFill>
                <a:effectLst/>
                <a:latin typeface="Book Antiqua"/>
              </a:rPr>
              <a:t/>
            </a:r>
            <a:br>
              <a:rPr lang="pt-BR" sz="1000" dirty="0">
                <a:solidFill>
                  <a:srgbClr val="993300"/>
                </a:solidFill>
                <a:effectLst/>
                <a:latin typeface="Book Antiqua"/>
              </a:rPr>
            </a:br>
            <a:r>
              <a:rPr lang="pt-BR" sz="3200" dirty="0">
                <a:solidFill>
                  <a:srgbClr val="7030A0"/>
                </a:solidFill>
                <a:effectLst/>
                <a:latin typeface="Book Antiqua"/>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2242967469"/>
      </p:ext>
    </p:extLst>
  </p:cSld>
  <p:clrMapOvr>
    <a:masterClrMapping/>
  </p:clrMapOvr>
  <p:timing>
    <p:tnLst>
      <p:par>
        <p:cTn id="1" dur="indefinite" restart="never" nodeType="tmRoot"/>
      </p:par>
    </p:tnLst>
  </p:timing>
</p:sld>
</file>

<file path=ppt/theme/_rels/them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1_Tema do Office">
  <a:themeElements>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o Office">
      <a:majorFont>
        <a:latin typeface="Arial"/>
        <a:ea typeface=""/>
        <a:cs typeface="Lucida Sans Unicode"/>
      </a:majorFont>
      <a:minorFont>
        <a:latin typeface="Times New Roman"/>
        <a:ea typeface=""/>
        <a:cs typeface="Lucida Sans Unicod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38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38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lnDef>
  </a:objectDefaults>
  <a:extraClrSchemeLst>
    <a:extraClrScheme>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o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o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o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o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o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o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stúdio">
  <a:themeElements>
    <a:clrScheme name="Estú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Estúdio">
      <a:majorFont>
        <a:latin typeface="Arial Black"/>
        <a:ea typeface=""/>
        <a:cs typeface="Arial"/>
      </a:majorFont>
      <a:minorFont>
        <a:latin typeface="Arial"/>
        <a:ea typeface=""/>
        <a:cs typeface="Arial"/>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stú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Estú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Estú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Estú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Estú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Estú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Estú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Estú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Estú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Estú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apa Dura">
  <a:themeElements>
    <a:clrScheme name="Media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apa Dura">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pa Dura">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4.xml><?xml version="1.0" encoding="utf-8"?>
<a:theme xmlns:a="http://schemas.openxmlformats.org/drawingml/2006/main" name="Integração">
  <a:themeElements>
    <a:clrScheme name="Farmacêutico">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Integração">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ntegração">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5.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otalTime>5090</TotalTime>
  <Words>2723</Words>
  <Application>Microsoft Office PowerPoint</Application>
  <PresentationFormat>Apresentação na tela (4:3)</PresentationFormat>
  <Paragraphs>194</Paragraphs>
  <Slides>40</Slides>
  <Notes>9</Notes>
  <HiddenSlides>0</HiddenSlides>
  <MMClips>0</MMClips>
  <ScaleCrop>false</ScaleCrop>
  <HeadingPairs>
    <vt:vector size="4" baseType="variant">
      <vt:variant>
        <vt:lpstr>Tema</vt:lpstr>
      </vt:variant>
      <vt:variant>
        <vt:i4>4</vt:i4>
      </vt:variant>
      <vt:variant>
        <vt:lpstr>Títulos de slides</vt:lpstr>
      </vt:variant>
      <vt:variant>
        <vt:i4>40</vt:i4>
      </vt:variant>
    </vt:vector>
  </HeadingPairs>
  <TitlesOfParts>
    <vt:vector size="44" baseType="lpstr">
      <vt:lpstr>1_Tema do Office</vt:lpstr>
      <vt:lpstr>Estúdio</vt:lpstr>
      <vt:lpstr>Capa Dura</vt:lpstr>
      <vt:lpstr>Integração</vt:lpstr>
      <vt:lpstr>ESCOLA BÍBLICA DOMINICAL</vt:lpstr>
      <vt:lpstr>2° TRIMESTRE  DE  2018  ESCATOLOGIA</vt:lpstr>
      <vt:lpstr>ESCATOLOGIA 2° TRIMESTRE DE 2018</vt:lpstr>
      <vt:lpstr>LIÇÃO 01:   A   IMPORTÂNCIA   DA            ESCATOLOGIA  BÍBLICA</vt:lpstr>
      <vt:lpstr>ESCATOLOGIA LIÇÃO 01:   A   IMPORTÂNCIA   DA            ESCATOLOGIA  BÍBLICA</vt:lpstr>
      <vt:lpstr>LIÇÃO 01:  A IMPORTÂNCIA DA ESCATOLOGIA  BÍBLICA  LEITURA BÍBLICA:   APOCALIPSE  1. 1 - 3</vt:lpstr>
      <vt:lpstr>LIÇÃO 01: A IMPORTÂNCIA DA ESCATOLOGIA BÍBLICA  ESBOÇO</vt:lpstr>
      <vt:lpstr> </vt:lpstr>
      <vt:lpstr>LIÇÃO 01: A IMPORTÂNCIA DA ESCATOLOGIA BÍBLICA  ESBOÇO</vt:lpstr>
      <vt:lpstr> </vt:lpstr>
      <vt:lpstr>Apresentação do PowerPoint</vt:lpstr>
      <vt:lpstr>Apresentação do PowerPoint</vt:lpstr>
      <vt:lpstr> </vt:lpstr>
      <vt:lpstr>Apresentação do PowerPoint</vt:lpstr>
      <vt:lpstr>Apresentação do PowerPoint</vt:lpstr>
      <vt:lpstr>LIÇÃO 01: A IMPORTÂNCIA DA ESCATOLOGIA BÍBLICA  ESBOÇO</vt:lpstr>
      <vt:lpstr> </vt:lpstr>
      <vt:lpstr>Apresentação do PowerPoint</vt:lpstr>
      <vt:lpstr> </vt:lpstr>
      <vt:lpstr>Apresentação do PowerPoint</vt:lpstr>
      <vt:lpstr> </vt:lpstr>
      <vt:lpstr>Apresentação do PowerPoint</vt:lpstr>
      <vt:lpstr> </vt:lpstr>
      <vt:lpstr>Apresentação do PowerPoint</vt:lpstr>
      <vt:lpstr>Apresentação do PowerPoint</vt:lpstr>
      <vt:lpstr> </vt:lpstr>
      <vt:lpstr>Apresentação do PowerPoint</vt:lpstr>
      <vt:lpstr>LIÇÃO 01: A IMPORTÂNCIA DA ESCATOLOGIA BÍBLICA  ESBOÇO</vt:lpstr>
      <vt:lpstr> </vt:lpstr>
      <vt:lpstr> </vt:lpstr>
      <vt:lpstr>Apresentação do PowerPoint</vt:lpstr>
      <vt:lpstr>Apresentação do PowerPoint</vt:lpstr>
      <vt:lpstr> </vt:lpstr>
      <vt:lpstr> </vt:lpstr>
      <vt:lpstr>Apresentação do PowerPoint</vt:lpstr>
      <vt:lpstr>Apresentação do PowerPoint</vt:lpstr>
      <vt:lpstr>LIÇÃO 01: A IMPORTÂNCIA DA ESCATOLOGIA BÍBLICA  ESBOÇO</vt:lpstr>
      <vt:lpstr> </vt:lpstr>
      <vt:lpstr>LIÇÃO 01: A IMPORTÂNCIA DA ESCATOLOGIA BÍBLICA  ESBOÇO</vt:lpstr>
      <vt:lpstr>LIÇÃO 01:   A   IMPORTÂNCIA   DA            ESCATOLOGIA  BÍBLICA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 Pássaro e a Oração</dc:title>
  <dc:creator>I.G.V</dc:creator>
  <cp:keywords>Slide</cp:keywords>
  <cp:lastModifiedBy>I.G.V</cp:lastModifiedBy>
  <cp:revision>328</cp:revision>
  <dcterms:modified xsi:type="dcterms:W3CDTF">2018-03-28T01:44:36Z</dcterms:modified>
</cp:coreProperties>
</file>