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F964-4EF1-4747-994B-3B54052C7970}" type="datetimeFigureOut">
              <a:rPr lang="pt-BR" smtClean="0"/>
              <a:t>26/09/2017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3B79-F488-4927-ADEE-BDA7D4CB6A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F964-4EF1-4747-994B-3B54052C7970}" type="datetimeFigureOut">
              <a:rPr lang="pt-BR" smtClean="0"/>
              <a:t>26/09/2017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3B79-F488-4927-ADEE-BDA7D4CB6A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F964-4EF1-4747-994B-3B54052C7970}" type="datetimeFigureOut">
              <a:rPr lang="pt-BR" smtClean="0"/>
              <a:t>26/09/2017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3B79-F488-4927-ADEE-BDA7D4CB6A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F964-4EF1-4747-994B-3B54052C7970}" type="datetimeFigureOut">
              <a:rPr lang="pt-BR" smtClean="0"/>
              <a:t>26/09/2017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3B79-F488-4927-ADEE-BDA7D4CB6A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F964-4EF1-4747-994B-3B54052C7970}" type="datetimeFigureOut">
              <a:rPr lang="pt-BR" smtClean="0"/>
              <a:t>26/09/2017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3B79-F488-4927-ADEE-BDA7D4CB6A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F964-4EF1-4747-994B-3B54052C7970}" type="datetimeFigureOut">
              <a:rPr lang="pt-BR" smtClean="0"/>
              <a:t>26/09/2017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3B79-F488-4927-ADEE-BDA7D4CB6A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F964-4EF1-4747-994B-3B54052C7970}" type="datetimeFigureOut">
              <a:rPr lang="pt-BR" smtClean="0"/>
              <a:t>26/09/2017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3B79-F488-4927-ADEE-BDA7D4CB6A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F964-4EF1-4747-994B-3B54052C7970}" type="datetimeFigureOut">
              <a:rPr lang="pt-BR" smtClean="0"/>
              <a:t>26/09/2017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3B79-F488-4927-ADEE-BDA7D4CB6A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F964-4EF1-4747-994B-3B54052C7970}" type="datetimeFigureOut">
              <a:rPr lang="pt-BR" smtClean="0"/>
              <a:t>26/09/2017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3B79-F488-4927-ADEE-BDA7D4CB6A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F964-4EF1-4747-994B-3B54052C7970}" type="datetimeFigureOut">
              <a:rPr lang="pt-BR" smtClean="0"/>
              <a:t>26/09/2017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3B79-F488-4927-ADEE-BDA7D4CB6A61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F964-4EF1-4747-994B-3B54052C7970}" type="datetimeFigureOut">
              <a:rPr lang="pt-BR" smtClean="0"/>
              <a:t>26/09/2017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6D3B79-F488-4927-ADEE-BDA7D4CB6A61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26D3B79-F488-4927-ADEE-BDA7D4CB6A61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159F964-4EF1-4747-994B-3B54052C7970}" type="datetimeFigureOut">
              <a:rPr lang="pt-BR" smtClean="0"/>
              <a:t>26/09/2017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A VIDA E OBRA DE JESUS CRISTO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198568" cy="1066800"/>
          </a:xfrm>
        </p:spPr>
        <p:txBody>
          <a:bodyPr>
            <a:normAutofit/>
          </a:bodyPr>
          <a:lstStyle/>
          <a:p>
            <a:pPr algn="ctr"/>
            <a:r>
              <a:rPr lang="pt-BR" sz="4400" b="1" dirty="0" smtClean="0"/>
              <a:t>EBD - 4° TRIMESTRE DE 2017</a:t>
            </a:r>
            <a:endParaRPr lang="pt-BR" sz="4400" b="1" dirty="0"/>
          </a:p>
        </p:txBody>
      </p:sp>
    </p:spTree>
    <p:extLst>
      <p:ext uri="{BB962C8B-B14F-4D97-AF65-F5344CB8AC3E}">
        <p14:creationId xmlns:p14="http://schemas.microsoft.com/office/powerpoint/2010/main" val="291185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OS MARCOS PRINCIPAIS DA VIDA DO SALVADOR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João 7.38-41</a:t>
            </a:r>
          </a:p>
          <a:p>
            <a:r>
              <a:rPr lang="pt-BR" dirty="0" smtClean="0"/>
              <a:t>38 Quem crê em mim, como diz a Escritura, rios de água viva correrão do seu ventre.</a:t>
            </a:r>
          </a:p>
          <a:p>
            <a:r>
              <a:rPr lang="pt-BR" dirty="0" smtClean="0"/>
              <a:t>39 E isso disse Ele do Espírito, que haviam de receber os que n’Ele cressem; porque o Espírito Santo ainda não fora dado, por ainda Jesus não ter sido glorificado.</a:t>
            </a:r>
          </a:p>
          <a:p>
            <a:r>
              <a:rPr lang="pt-BR" dirty="0" smtClean="0"/>
              <a:t>40 Então, muitos da multidão, ouvindo essa palavra, diziam: Verdadeiramente, este é o Profeta.</a:t>
            </a:r>
          </a:p>
          <a:p>
            <a:r>
              <a:rPr lang="pt-BR" dirty="0" smtClean="0"/>
              <a:t>41 Outros diziam: Este é o Cristo; mas diziam outros: Vem, pois, o Cristo da </a:t>
            </a:r>
            <a:r>
              <a:rPr lang="pt-BR" dirty="0" err="1" smtClean="0"/>
              <a:t>Galiléia</a:t>
            </a:r>
            <a:r>
              <a:rPr lang="pt-BR" dirty="0" smtClean="0"/>
              <a:t>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8625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OS MARCOS PRINCIPAIS DA VIDA DO SALVADOR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257800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Nos quatro evangelhos encontramos os cinco principais marcos da vida do Salvador: a) encarnação; b) ministério; c) morte; d) ressurreição; e </a:t>
            </a:r>
            <a:r>
              <a:rPr lang="pt-BR" dirty="0" err="1" smtClean="0"/>
              <a:t>e</a:t>
            </a:r>
            <a:r>
              <a:rPr lang="pt-BR" dirty="0" smtClean="0"/>
              <a:t>) ascensão. Cada um destes marcos precisa ser  bem compreendido, porque constituem a essência da obra </a:t>
            </a:r>
            <a:r>
              <a:rPr lang="pt-BR" dirty="0" err="1" smtClean="0"/>
              <a:t>salvífica</a:t>
            </a:r>
            <a:r>
              <a:rPr lang="pt-BR" dirty="0" smtClean="0"/>
              <a:t> do Filho de Deus. Não apenas são os episódios mais marcantes da vida e obra do nosso Salvador, mas também compõe todo o arcabouço doutrinário da expiação, justificação, remissão e redenção conquistadas por Ele na cruz.</a:t>
            </a:r>
          </a:p>
          <a:p>
            <a:r>
              <a:rPr lang="pt-BR" dirty="0" smtClean="0"/>
              <a:t>Há uma tendência de se fazer uma leitura superficial dos Evangelhos e considerar os fatos que antecederam a crucificação do Filho de Deus como isolados da consumação do sacrifício do Calvário. No entanto, todos os fatos que antecederam a cruz convergiram na cruz a fim de assegurarem a legitimidade da morte de Cristo como o Cordeiro de Deus que tira o pecado do mundo.</a:t>
            </a:r>
          </a:p>
          <a:p>
            <a:r>
              <a:rPr lang="pt-BR" dirty="0" smtClean="0"/>
              <a:t>Tendo em vista a grande relevância destes fatos marcantes da vida de Jesus Cristo, vamos nos deter ao longo deste trimestre a examinar as Sagradas Escrituras com o propósito de compreendermos mais profundamente cada implicação prática destas verdades para nossa vida.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9805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b="1" dirty="0" smtClean="0"/>
              <a:t>COM OS OLHOS NO PASSADO, PARA TER ESPERANÇA NO FUTURO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1Co 15.19</a:t>
            </a:r>
          </a:p>
          <a:p>
            <a:endParaRPr lang="pt-BR" dirty="0" smtClean="0"/>
          </a:p>
          <a:p>
            <a:r>
              <a:rPr lang="pt-BR" dirty="0" smtClean="0"/>
              <a:t>Se esperarmos em Cristo só nesta vida, somos os mais miseráveis de todos os homens.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4279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b="1" dirty="0" smtClean="0"/>
              <a:t>COM OS OLHOS NO PASSADO, PARA TER ESPERANÇA NO FUTURO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A vida e obra de Jesus Cristo é a fonte da esperança do futuro glorioso para todos aqueles que creram no Evangelho. O mundo tenta nos distrair com várias falsas promessas de um futuro mais promissor por meio das inovações políticas e científicas. Contudo, o que temos visto é um mundo em acelerada deterioração no âmbito moral e ecológico. Todo contexto caótico da nossa geração aponta para a proximidade do Juízo Final e a consumação dos séculos. Não podemos nos distrair com falsas promessas mundanas de riquezas, conforto e segurança; antes, como crentes no Senhor Jesus Cristo, devemos atentar diligentemente para essa tão grande e maravilhosa salvação que Ele conquistou para nós por meio dos seus sofrimentos (</a:t>
            </a:r>
            <a:r>
              <a:rPr lang="pt-BR" dirty="0" err="1" smtClean="0"/>
              <a:t>Hb</a:t>
            </a:r>
            <a:r>
              <a:rPr lang="pt-BR" dirty="0" smtClean="0"/>
              <a:t> 2.1-18).</a:t>
            </a:r>
          </a:p>
          <a:p>
            <a:r>
              <a:rPr lang="pt-BR" dirty="0" smtClean="0"/>
              <a:t>Com os olhos fixos no Calvário e na glorificação futura, a igreja de Cristo caminhará com passos firmes e resolutos rumo ao seu triunfo. Nossa fé não está apoiada em fábulas artificialmente compostas, mas sim, na promessa d’Aquele que é fiel e justo para cumprir cada promessa dita ao nosso respeito (Jr 1.11-12, </a:t>
            </a:r>
            <a:r>
              <a:rPr lang="pt-BR" dirty="0" err="1" smtClean="0"/>
              <a:t>Hb</a:t>
            </a:r>
            <a:r>
              <a:rPr lang="pt-BR" dirty="0"/>
              <a:t> </a:t>
            </a:r>
            <a:r>
              <a:rPr lang="pt-BR" dirty="0" smtClean="0"/>
              <a:t>6.13-20, 2Tm 2.11-13).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5414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7200" b="1" dirty="0" smtClean="0"/>
              <a:t>CONCLUSÃO</a:t>
            </a:r>
            <a:endParaRPr lang="pt-BR" sz="7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Evangelho de nosso Senhor e Salvador Jesus Cristo é o único fundamento sólido suficiente para assegurar uma vida cristã plena para cada crente, bem como o triunfo final da igreja como um todo.</a:t>
            </a:r>
          </a:p>
          <a:p>
            <a:r>
              <a:rPr lang="pt-BR" dirty="0" smtClean="0"/>
              <a:t>Portanto, vamos nos aplicar diligentemente ao longo deste trimestre para aprendermos mais sobre a Vida e Obra de Jesus Cristo.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9680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sz="4800" b="1" dirty="0" smtClean="0"/>
              <a:t>LIÇÃO 1: A IMPORTÂNCIA DE CONHECERMOS A VIDA E OBRA DE JESUS CRISTO</a:t>
            </a:r>
            <a:endParaRPr lang="pt-BR" sz="48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69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sz="2800" b="1" dirty="0" smtClean="0"/>
              <a:t>TEXTO ÁUREO: </a:t>
            </a:r>
          </a:p>
          <a:p>
            <a:r>
              <a:rPr lang="pt-BR" sz="2800" b="1" dirty="0" smtClean="0"/>
              <a:t>“ESTES, PORÉM, FORAM ESCRITOS PARA QUE CREIAIS QUE JESUS É O CRISTO, O FILHO DE DEUS, E PARA QUE, CRENDO, TENHAIS VIDA EM SEU NOME” (</a:t>
            </a:r>
            <a:r>
              <a:rPr lang="pt-BR" sz="2800" b="1" dirty="0" err="1" smtClean="0"/>
              <a:t>Jo</a:t>
            </a:r>
            <a:r>
              <a:rPr lang="pt-BR" sz="2800" b="1" dirty="0" smtClean="0"/>
              <a:t> 20.21).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289155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LEITURA BÍBLICA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João 20.19-31</a:t>
            </a:r>
          </a:p>
          <a:p>
            <a:r>
              <a:rPr lang="pt-BR" dirty="0" smtClean="0"/>
              <a:t>19 Chegada, pois, a tarde daquele dia, o primeiro da semana, e cerradas as portas onde os discípulos, com medo dos judeus, se tinham ajuntado, chegou Jesus, e pôs-se no meio, e disse-lhes: Paz seja convosco!</a:t>
            </a:r>
          </a:p>
          <a:p>
            <a:r>
              <a:rPr lang="pt-BR" dirty="0" smtClean="0"/>
              <a:t>20 E, dizendo isso, mostrou-lhes as mãos e o lado. De sorte que os discípulos se alegraram, vendo o Senhor.</a:t>
            </a:r>
          </a:p>
          <a:p>
            <a:r>
              <a:rPr lang="pt-BR" dirty="0" smtClean="0"/>
              <a:t>21 Disse-lhes, pois, Jesus outra vez: Paz seja convosco! Assim como o Pai me enviou, também eu vos envio a vós.</a:t>
            </a:r>
          </a:p>
          <a:p>
            <a:r>
              <a:rPr lang="pt-BR" dirty="0" smtClean="0"/>
              <a:t>22 E, havendo dito isso, assoprou sobre eles e disse-lhes: Recebei o Espírito Santo.</a:t>
            </a:r>
          </a:p>
          <a:p>
            <a:r>
              <a:rPr lang="pt-BR" dirty="0" smtClean="0"/>
              <a:t>23 Àqueles a quem perdoardes os pecados, lhes são perdoados; e, àqueles a quem os retiverdes, lhes são retidos.</a:t>
            </a:r>
          </a:p>
          <a:p>
            <a:r>
              <a:rPr lang="pt-BR" dirty="0" smtClean="0"/>
              <a:t>24 Ora, Tomé, um dos doze, chamado Dídimo, não estava com eles quando veio Jesus.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088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30026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25 Disseram-lhe, pois, os outros discípulos: Vimos o Senhor. Mas ele disse-lhes: Se eu não vir o sinal dos cravos em suas mãos, e não puser o dedo no lugar dos cravos, e não puser a minha mão no seu lado, de maneira nenhuma o crerei.</a:t>
            </a:r>
          </a:p>
          <a:p>
            <a:r>
              <a:rPr lang="pt-BR" dirty="0" smtClean="0"/>
              <a:t>26 E, oito dias depois, estavam outra vez os discípulos dentro, e, com eles, Tomé. Chegou Jesus, estando as portas fechadas, e apresentou-se no meio, e disse: Paz seja convosco!</a:t>
            </a:r>
          </a:p>
          <a:p>
            <a:r>
              <a:rPr lang="pt-BR" dirty="0" smtClean="0"/>
              <a:t>27 Depois, disse a Tomé: Põe aqui o teu dedo e vê as minhas mãos; chega a tua mão e põe-na no meu lado; não sejas incrédulo, mas crente.</a:t>
            </a:r>
          </a:p>
          <a:p>
            <a:r>
              <a:rPr lang="pt-BR" dirty="0" smtClean="0"/>
              <a:t>28 Tomé respondeu e disse-lhe: Senhor meu, e Deus meu!</a:t>
            </a:r>
          </a:p>
          <a:p>
            <a:r>
              <a:rPr lang="pt-BR" dirty="0" smtClean="0"/>
              <a:t>29 Disse-lhe Jesus: Porque me viste, Tomé, creste; bem-aventurados os que não viram e creram!</a:t>
            </a:r>
          </a:p>
          <a:p>
            <a:r>
              <a:rPr lang="pt-BR" dirty="0" smtClean="0"/>
              <a:t>30 Jesus, pois, operou também, em presença de seus discípulos, muitos outros sinais, que não estão escritos neste livro.</a:t>
            </a:r>
          </a:p>
          <a:p>
            <a:r>
              <a:rPr lang="pt-BR" dirty="0" smtClean="0"/>
              <a:t>31 Estes, porém, foram escritos para que creias que Jesus é o Cristo, o Filho de Deus, e para que, crendo, tenhais vida em seu nome.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936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b="1" dirty="0" smtClean="0"/>
              <a:t>A IMPORTÂNCIA DE CONHECERMOS A VIDA E OBRA DE JESUS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INTRODUÇÃO</a:t>
            </a:r>
          </a:p>
          <a:p>
            <a:r>
              <a:rPr lang="pt-BR" dirty="0" smtClean="0"/>
              <a:t>I – A AUTENTICIDADE DOS RELATOS EVANGÉLICOS</a:t>
            </a:r>
          </a:p>
          <a:p>
            <a:r>
              <a:rPr lang="pt-BR" dirty="0" smtClean="0"/>
              <a:t>II – OS MARCOS PRINCIPAIS DA VIDA DO SALVADOR</a:t>
            </a:r>
          </a:p>
          <a:p>
            <a:r>
              <a:rPr lang="pt-BR" dirty="0" smtClean="0"/>
              <a:t>III – COM OS OLHOS NO PASSADO, PARA TER ESPERANÇA NO FUTURO</a:t>
            </a:r>
          </a:p>
          <a:p>
            <a:r>
              <a:rPr lang="pt-BR" dirty="0" smtClean="0"/>
              <a:t>CONCLUSÃO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975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6000" b="1" dirty="0" smtClean="0"/>
              <a:t>INTRODUÇÃO</a:t>
            </a:r>
            <a:endParaRPr lang="pt-BR" sz="6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Neste trimestre, estudaremos a vida e obra de Jesus Cristo, nosso Salvador e Senhor, tendo em vista os seguintes propósitos: fortalecermos a nossa fé n’Ele, estreitarmos nosso relacionamento com Ele e aprimorarmos o nosso testemunho acerca do Seu Evangelho;</a:t>
            </a:r>
          </a:p>
          <a:p>
            <a:r>
              <a:rPr lang="pt-BR" dirty="0" smtClean="0"/>
              <a:t>Embora toda a Bíblia contenha a revelação de Jesus Cristo, é nos quatro Evangelhos que encontramos os relatos fidedignos da vida e obra de nosso Salvador;</a:t>
            </a:r>
          </a:p>
          <a:p>
            <a:r>
              <a:rPr lang="pt-BR" dirty="0" smtClean="0"/>
              <a:t>Portanto, vamos nos deter a estudar os relatos evangélicos a fim de conhecermos melhor como viveu, o que fez e o que ensinou o Salvador do mundo.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0069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A AUTENTICIDADE DOS RELATOS EVANGÉLICOS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2Pe 1.16-17</a:t>
            </a:r>
          </a:p>
          <a:p>
            <a:r>
              <a:rPr lang="pt-BR" dirty="0" smtClean="0"/>
              <a:t>16 Porque não fizemos saber a virtude e a vinda de nosso Senhor Jesus Cristo, seguindo fábulas artificialmente compostas, mas nós mesmos vimos a sua majestade,</a:t>
            </a:r>
          </a:p>
          <a:p>
            <a:r>
              <a:rPr lang="pt-BR" dirty="0" smtClean="0"/>
              <a:t>17 porquanto Ele recebeu de Deus Pai honra e glória, quando da magnífica glória lhe foi dirigida a seguinte voz: Este é o meu Filho amado, em que me tenho comprazido.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8444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A AUTENTICIDADE DOS RELATOS EVANGÉLICOS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141168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Os inimigos da cruz de Cristo atacam a legitimidade da fé cristã ao rejeitarem a autenticidade dos relatos evangélicos sobre a vida e obra de Jesus Cristo. Contudo, nós, os que cremos, segundo o testemunho do Espírito Santo que nos foi dado, temos plena convicção da autenticidade dos fatos descritos nos Evangelhos. Jesus Cristo não é um personagem fruto da imaginação humana, mas sim, o Filho de Deus enviado ao mundo para salvar o Seu povo dos seus pecados (</a:t>
            </a:r>
            <a:r>
              <a:rPr lang="pt-BR" dirty="0" err="1" smtClean="0"/>
              <a:t>Mt</a:t>
            </a:r>
            <a:r>
              <a:rPr lang="pt-BR" dirty="0" smtClean="0"/>
              <a:t> 1.21).</a:t>
            </a:r>
          </a:p>
          <a:p>
            <a:r>
              <a:rPr lang="pt-BR" dirty="0" smtClean="0"/>
              <a:t>Nossa convicção sobre a autenticidade dos relatos evangélicos está alicerçada em quatro testemunhos bastantes consistentes: a) o testemunha da lei; b) o testemunho dos profetas; c) o testemunho dos apóstolos; d) o testemunho do Espírito Santo.</a:t>
            </a:r>
          </a:p>
          <a:p>
            <a:r>
              <a:rPr lang="pt-BR" dirty="0" smtClean="0"/>
              <a:t>A nossa fé será firme, constante e sempre abundante somente se estiver alicerçada sobre o fundamento sólido da verdade acerca de Jesus Cristo. As Boas Novas do Salvador nos asseguram o ingresso no Reino de Deus e uma vida plena na presença de Deus ao longo de toda nossa peregrinação (Cl 3.16-17).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137248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108</TotalTime>
  <Words>1476</Words>
  <Application>Microsoft Office PowerPoint</Application>
  <PresentationFormat>Apresentação na tela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Adjacência</vt:lpstr>
      <vt:lpstr>A VIDA E OBRA DE JESUS CRISTO</vt:lpstr>
      <vt:lpstr>LIÇÃO 1: A IMPORTÂNCIA DE CONHECERMOS A VIDA E OBRA DE JESUS CRISTO</vt:lpstr>
      <vt:lpstr>Apresentação do PowerPoint</vt:lpstr>
      <vt:lpstr>LEITURA BÍBLICA</vt:lpstr>
      <vt:lpstr>Apresentação do PowerPoint</vt:lpstr>
      <vt:lpstr>A IMPORTÂNCIA DE CONHECERMOS A VIDA E OBRA DE JESUS</vt:lpstr>
      <vt:lpstr>INTRODUÇÃO</vt:lpstr>
      <vt:lpstr>A AUTENTICIDADE DOS RELATOS EVANGÉLICOS</vt:lpstr>
      <vt:lpstr>A AUTENTICIDADE DOS RELATOS EVANGÉLICOS</vt:lpstr>
      <vt:lpstr>OS MARCOS PRINCIPAIS DA VIDA DO SALVADOR</vt:lpstr>
      <vt:lpstr>OS MARCOS PRINCIPAIS DA VIDA DO SALVADOR</vt:lpstr>
      <vt:lpstr>COM OS OLHOS NO PASSADO, PARA TER ESPERANÇA NO FUTURO</vt:lpstr>
      <vt:lpstr>COM OS OLHOS NO PASSADO, PARA TER ESPERANÇA NO FUTURO</vt:lpstr>
      <vt:lpstr>CONCLUSÃO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VIDA E OBRA DE JESUS CRISTO</dc:title>
  <dc:creator>Cledson _</dc:creator>
  <cp:lastModifiedBy>Cledson _</cp:lastModifiedBy>
  <cp:revision>10</cp:revision>
  <dcterms:created xsi:type="dcterms:W3CDTF">2017-09-26T11:32:47Z</dcterms:created>
  <dcterms:modified xsi:type="dcterms:W3CDTF">2017-09-26T13:21:34Z</dcterms:modified>
</cp:coreProperties>
</file>